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28"/>
  </p:notesMasterIdLst>
  <p:sldIdLst>
    <p:sldId id="258" r:id="rId5"/>
    <p:sldId id="259" r:id="rId6"/>
    <p:sldId id="261" r:id="rId7"/>
    <p:sldId id="280" r:id="rId8"/>
    <p:sldId id="279" r:id="rId9"/>
    <p:sldId id="265" r:id="rId10"/>
    <p:sldId id="270" r:id="rId11"/>
    <p:sldId id="269" r:id="rId12"/>
    <p:sldId id="268" r:id="rId13"/>
    <p:sldId id="267" r:id="rId14"/>
    <p:sldId id="271" r:id="rId15"/>
    <p:sldId id="272" r:id="rId16"/>
    <p:sldId id="263" r:id="rId17"/>
    <p:sldId id="273" r:id="rId18"/>
    <p:sldId id="274" r:id="rId19"/>
    <p:sldId id="276" r:id="rId20"/>
    <p:sldId id="275" r:id="rId21"/>
    <p:sldId id="264" r:id="rId22"/>
    <p:sldId id="277" r:id="rId23"/>
    <p:sldId id="257" r:id="rId24"/>
    <p:sldId id="262" r:id="rId25"/>
    <p:sldId id="278" r:id="rId26"/>
    <p:sldId id="281" r:id="rId27"/>
  </p:sldIdLst>
  <p:sldSz cx="24387175" cy="1371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5A8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11"/>
    <p:restoredTop sz="96327"/>
  </p:normalViewPr>
  <p:slideViewPr>
    <p:cSldViewPr snapToGrid="0" snapToObjects="1">
      <p:cViewPr varScale="1">
        <p:scale>
          <a:sx n="57" d="100"/>
          <a:sy n="57" d="100"/>
        </p:scale>
        <p:origin x="200" y="3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viewProps" Target="viewProps.xml"/></Relationships>
</file>

<file path=ppt/media/image1.png>
</file>

<file path=ppt/media/image2.sv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43C7158-3EDA-D449-8D0F-DA0A67645948}" type="datetimeFigureOut">
              <a:rPr lang="en-US" smtClean="0"/>
              <a:t>3/7/23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E28C9E-AFDC-3345-9ED4-F0F60104F264}" type="slidenum">
              <a:rPr lang="en-US" smtClean="0"/>
              <a:t>‹#›</a:t>
            </a:fld>
            <a:endParaRPr lang="en-US"/>
          </a:p>
        </p:txBody>
      </p:sp>
    </p:spTree>
    <p:extLst>
      <p:ext uri="{BB962C8B-B14F-4D97-AF65-F5344CB8AC3E}">
        <p14:creationId xmlns:p14="http://schemas.microsoft.com/office/powerpoint/2010/main" val="1590979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92929"/>
                </a:solidFill>
                <a:effectLst/>
                <a:latin typeface="source-serif-pro"/>
              </a:rPr>
              <a:t>implies an argument</a:t>
            </a:r>
          </a:p>
          <a:p>
            <a:endParaRPr lang="en-GB" b="0" i="0" dirty="0">
              <a:solidFill>
                <a:srgbClr val="292929"/>
              </a:solidFill>
              <a:effectLst/>
              <a:latin typeface="source-serif-pro"/>
            </a:endParaRPr>
          </a:p>
          <a:p>
            <a:r>
              <a:rPr lang="en-GB" b="0" i="0" dirty="0">
                <a:solidFill>
                  <a:srgbClr val="292929"/>
                </a:solidFill>
                <a:effectLst/>
                <a:latin typeface="source-serif-pro"/>
              </a:rPr>
              <a:t>When we’re thinking about building a piece of software, we don’t know how it’s going to turn out. We really don’t. We can speculate, sketch potential structures and collective outlines of what we think we’re going to build, but until we start to build it, we won’t know.</a:t>
            </a:r>
            <a:endParaRPr lang="en-KE" dirty="0"/>
          </a:p>
        </p:txBody>
      </p:sp>
      <p:sp>
        <p:nvSpPr>
          <p:cNvPr id="4" name="Slide Number Placeholder 3"/>
          <p:cNvSpPr>
            <a:spLocks noGrp="1"/>
          </p:cNvSpPr>
          <p:nvPr>
            <p:ph type="sldNum" sz="quarter" idx="5"/>
          </p:nvPr>
        </p:nvSpPr>
        <p:spPr/>
        <p:txBody>
          <a:bodyPr/>
          <a:lstStyle/>
          <a:p>
            <a:fld id="{90E28C9E-AFDC-3345-9ED4-F0F60104F264}" type="slidenum">
              <a:rPr lang="en-US" smtClean="0"/>
              <a:t>6</a:t>
            </a:fld>
            <a:endParaRPr lang="en-US"/>
          </a:p>
        </p:txBody>
      </p:sp>
    </p:spTree>
    <p:extLst>
      <p:ext uri="{BB962C8B-B14F-4D97-AF65-F5344CB8AC3E}">
        <p14:creationId xmlns:p14="http://schemas.microsoft.com/office/powerpoint/2010/main" val="3736847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92929"/>
                </a:solidFill>
                <a:effectLst/>
                <a:latin typeface="source-serif-pro"/>
              </a:rPr>
              <a:t>implies an argument</a:t>
            </a:r>
          </a:p>
          <a:p>
            <a:endParaRPr lang="en-GB" b="0" i="0" dirty="0">
              <a:solidFill>
                <a:srgbClr val="292929"/>
              </a:solidFill>
              <a:effectLst/>
              <a:latin typeface="source-serif-pro"/>
            </a:endParaRPr>
          </a:p>
          <a:p>
            <a:r>
              <a:rPr lang="en-GB" b="0" i="0" dirty="0">
                <a:solidFill>
                  <a:srgbClr val="292929"/>
                </a:solidFill>
                <a:effectLst/>
                <a:latin typeface="source-serif-pro"/>
              </a:rPr>
              <a:t>When we’re thinking about building a piece of software, we don’t know how it’s going to turn out. We really don’t. We can speculate, sketch potential structures and collective outlines of what we think we’re going to build, but until we start to build it, we won’t know.</a:t>
            </a:r>
            <a:endParaRPr lang="en-KE" dirty="0"/>
          </a:p>
        </p:txBody>
      </p:sp>
      <p:sp>
        <p:nvSpPr>
          <p:cNvPr id="4" name="Slide Number Placeholder 3"/>
          <p:cNvSpPr>
            <a:spLocks noGrp="1"/>
          </p:cNvSpPr>
          <p:nvPr>
            <p:ph type="sldNum" sz="quarter" idx="5"/>
          </p:nvPr>
        </p:nvSpPr>
        <p:spPr/>
        <p:txBody>
          <a:bodyPr/>
          <a:lstStyle/>
          <a:p>
            <a:fld id="{90E28C9E-AFDC-3345-9ED4-F0F60104F264}" type="slidenum">
              <a:rPr lang="en-US" smtClean="0"/>
              <a:t>7</a:t>
            </a:fld>
            <a:endParaRPr lang="en-US"/>
          </a:p>
        </p:txBody>
      </p:sp>
    </p:spTree>
    <p:extLst>
      <p:ext uri="{BB962C8B-B14F-4D97-AF65-F5344CB8AC3E}">
        <p14:creationId xmlns:p14="http://schemas.microsoft.com/office/powerpoint/2010/main" val="22741257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dirty="0">
                <a:solidFill>
                  <a:srgbClr val="292929"/>
                </a:solidFill>
                <a:effectLst/>
                <a:latin typeface="source-serif-pro"/>
              </a:rPr>
              <a:t>implies an argument</a:t>
            </a:r>
          </a:p>
          <a:p>
            <a:endParaRPr lang="en-GB" b="0" i="0" dirty="0">
              <a:solidFill>
                <a:srgbClr val="292929"/>
              </a:solidFill>
              <a:effectLst/>
              <a:latin typeface="source-serif-pro"/>
            </a:endParaRPr>
          </a:p>
          <a:p>
            <a:r>
              <a:rPr lang="en-GB" b="0" i="0" dirty="0">
                <a:solidFill>
                  <a:srgbClr val="292929"/>
                </a:solidFill>
                <a:effectLst/>
                <a:latin typeface="source-serif-pro"/>
              </a:rPr>
              <a:t>When we’re thinking about building a piece of software, we don’t know how it’s going to turn out. We really don’t. We can speculate, sketch potential structures and collective outlines of what we think we’re going to build, but until we start to build it, we won’t know.</a:t>
            </a:r>
            <a:endParaRPr lang="en-KE" dirty="0"/>
          </a:p>
        </p:txBody>
      </p:sp>
      <p:sp>
        <p:nvSpPr>
          <p:cNvPr id="4" name="Slide Number Placeholder 3"/>
          <p:cNvSpPr>
            <a:spLocks noGrp="1"/>
          </p:cNvSpPr>
          <p:nvPr>
            <p:ph type="sldNum" sz="quarter" idx="5"/>
          </p:nvPr>
        </p:nvSpPr>
        <p:spPr/>
        <p:txBody>
          <a:bodyPr/>
          <a:lstStyle/>
          <a:p>
            <a:fld id="{90E28C9E-AFDC-3345-9ED4-F0F60104F264}" type="slidenum">
              <a:rPr lang="en-US" smtClean="0"/>
              <a:t>8</a:t>
            </a:fld>
            <a:endParaRPr lang="en-US"/>
          </a:p>
        </p:txBody>
      </p:sp>
    </p:spTree>
    <p:extLst>
      <p:ext uri="{BB962C8B-B14F-4D97-AF65-F5344CB8AC3E}">
        <p14:creationId xmlns:p14="http://schemas.microsoft.com/office/powerpoint/2010/main" val="4551244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KE" dirty="0"/>
          </a:p>
        </p:txBody>
      </p:sp>
      <p:sp>
        <p:nvSpPr>
          <p:cNvPr id="4" name="Slide Number Placeholder 3"/>
          <p:cNvSpPr>
            <a:spLocks noGrp="1"/>
          </p:cNvSpPr>
          <p:nvPr>
            <p:ph type="sldNum" sz="quarter" idx="5"/>
          </p:nvPr>
        </p:nvSpPr>
        <p:spPr/>
        <p:txBody>
          <a:bodyPr/>
          <a:lstStyle/>
          <a:p>
            <a:fld id="{90E28C9E-AFDC-3345-9ED4-F0F60104F264}" type="slidenum">
              <a:rPr lang="en-US" smtClean="0"/>
              <a:t>10</a:t>
            </a:fld>
            <a:endParaRPr lang="en-US"/>
          </a:p>
        </p:txBody>
      </p:sp>
    </p:spTree>
    <p:extLst>
      <p:ext uri="{BB962C8B-B14F-4D97-AF65-F5344CB8AC3E}">
        <p14:creationId xmlns:p14="http://schemas.microsoft.com/office/powerpoint/2010/main" val="1909372007"/>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4.png"/><Relationship Id="rId1" Type="http://schemas.openxmlformats.org/officeDocument/2006/relationships/slideMaster" Target="../slideMasters/slideMaster1.xml"/><Relationship Id="rId4" Type="http://schemas.openxmlformats.org/officeDocument/2006/relationships/image" Target="../media/image2.sv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11" name="Rounded Rectangle 10">
            <a:extLst>
              <a:ext uri="{FF2B5EF4-FFF2-40B4-BE49-F238E27FC236}">
                <a16:creationId xmlns:a16="http://schemas.microsoft.com/office/drawing/2014/main" id="{1212E7D8-EF21-2543-93D3-E52749CD1EC8}"/>
              </a:ext>
            </a:extLst>
          </p:cNvPr>
          <p:cNvSpPr/>
          <p:nvPr userDrawn="1"/>
        </p:nvSpPr>
        <p:spPr>
          <a:xfrm>
            <a:off x="861219" y="3595738"/>
            <a:ext cx="25129908" cy="8531688"/>
          </a:xfrm>
          <a:prstGeom prst="roundRect">
            <a:avLst>
              <a:gd name="adj" fmla="val 6683"/>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2" name="Title 1"/>
          <p:cNvSpPr>
            <a:spLocks noGrp="1"/>
          </p:cNvSpPr>
          <p:nvPr>
            <p:ph type="ctrTitle"/>
          </p:nvPr>
        </p:nvSpPr>
        <p:spPr>
          <a:xfrm>
            <a:off x="1695847" y="4203903"/>
            <a:ext cx="12286059" cy="4519609"/>
          </a:xfrm>
        </p:spPr>
        <p:txBody>
          <a:bodyPr anchor="b"/>
          <a:lstStyle>
            <a:lvl1pPr algn="l">
              <a:defRPr sz="12000" b="1">
                <a:solidFill>
                  <a:schemeClr val="bg1"/>
                </a:solidFill>
              </a:defRPr>
            </a:lvl1pPr>
          </a:lstStyle>
          <a:p>
            <a:r>
              <a:rPr lang="en-GB"/>
              <a:t>Click to edit Master title style</a:t>
            </a:r>
            <a:endParaRPr lang="en-US" dirty="0"/>
          </a:p>
        </p:txBody>
      </p:sp>
      <p:sp>
        <p:nvSpPr>
          <p:cNvPr id="3" name="Subtitle 2"/>
          <p:cNvSpPr>
            <a:spLocks noGrp="1"/>
          </p:cNvSpPr>
          <p:nvPr>
            <p:ph type="subTitle" idx="1"/>
          </p:nvPr>
        </p:nvSpPr>
        <p:spPr>
          <a:xfrm>
            <a:off x="1695847" y="9308787"/>
            <a:ext cx="14344253" cy="2310326"/>
          </a:xfrm>
        </p:spPr>
        <p:txBody>
          <a:bodyPr/>
          <a:lstStyle>
            <a:lvl1pPr marL="0" indent="0" algn="l">
              <a:buNone/>
              <a:defRPr sz="4800">
                <a:solidFill>
                  <a:schemeClr val="bg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GB"/>
              <a:t>Click to edit Master subtitle style</a:t>
            </a:r>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0AF9D7A-5BEE-9245-944A-197F51D542D9}" type="slidenum">
              <a:rPr lang="en-US" smtClean="0"/>
              <a:pPr/>
              <a:t>‹#›</a:t>
            </a:fld>
            <a:endParaRPr lang="en-US" dirty="0"/>
          </a:p>
        </p:txBody>
      </p:sp>
      <p:sp>
        <p:nvSpPr>
          <p:cNvPr id="4" name="Oval 3">
            <a:extLst>
              <a:ext uri="{FF2B5EF4-FFF2-40B4-BE49-F238E27FC236}">
                <a16:creationId xmlns:a16="http://schemas.microsoft.com/office/drawing/2014/main" id="{4AC1ED45-D031-B94A-BAB1-482F24228794}"/>
              </a:ext>
            </a:extLst>
          </p:cNvPr>
          <p:cNvSpPr>
            <a:spLocks noChangeAspect="1"/>
          </p:cNvSpPr>
          <p:nvPr userDrawn="1"/>
        </p:nvSpPr>
        <p:spPr>
          <a:xfrm>
            <a:off x="16183637" y="9013230"/>
            <a:ext cx="3257669" cy="3257669"/>
          </a:xfrm>
          <a:prstGeom prst="ellipse">
            <a:avLst/>
          </a:prstGeom>
          <a:noFill/>
          <a:ln w="14605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BB531EC2-BD07-9544-89FF-31AE4C23EC5E}"/>
              </a:ext>
            </a:extLst>
          </p:cNvPr>
          <p:cNvSpPr>
            <a:spLocks noChangeAspect="1"/>
          </p:cNvSpPr>
          <p:nvPr userDrawn="1"/>
        </p:nvSpPr>
        <p:spPr>
          <a:xfrm>
            <a:off x="21320100" y="4425142"/>
            <a:ext cx="3608615" cy="3608615"/>
          </a:xfrm>
          <a:prstGeom prst="ellipse">
            <a:avLst/>
          </a:prstGeom>
          <a:noFill/>
          <a:ln w="15240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52B1EF47-5F45-A042-A683-AA31B481CD13}"/>
              </a:ext>
            </a:extLst>
          </p:cNvPr>
          <p:cNvSpPr>
            <a:spLocks noChangeAspect="1"/>
          </p:cNvSpPr>
          <p:nvPr userDrawn="1"/>
        </p:nvSpPr>
        <p:spPr>
          <a:xfrm>
            <a:off x="17762247" y="5257042"/>
            <a:ext cx="5917515" cy="5917515"/>
          </a:xfrm>
          <a:prstGeom prst="ellipse">
            <a:avLst/>
          </a:prstGeom>
          <a:noFill/>
          <a:ln w="152400">
            <a:gradFill>
              <a:gsLst>
                <a:gs pos="100000">
                  <a:schemeClr val="accent2"/>
                </a:gs>
                <a:gs pos="0">
                  <a:schemeClr val="accent4"/>
                </a:gs>
              </a:gsLst>
              <a:lin ang="72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3CDE4030-1079-0643-B091-D5D05B6A1734}"/>
              </a:ext>
            </a:extLst>
          </p:cNvPr>
          <p:cNvSpPr>
            <a:spLocks noChangeAspect="1"/>
          </p:cNvSpPr>
          <p:nvPr userDrawn="1"/>
        </p:nvSpPr>
        <p:spPr>
          <a:xfrm>
            <a:off x="16489928" y="351150"/>
            <a:ext cx="6658628" cy="665862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a:extLst>
              <a:ext uri="{FF2B5EF4-FFF2-40B4-BE49-F238E27FC236}">
                <a16:creationId xmlns:a16="http://schemas.microsoft.com/office/drawing/2014/main" id="{2522722A-C71E-C24E-832F-3645EE12FC3D}"/>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7205779" y="906822"/>
            <a:ext cx="5226926" cy="5417492"/>
          </a:xfrm>
          <a:prstGeom prst="rect">
            <a:avLst/>
          </a:prstGeom>
        </p:spPr>
      </p:pic>
    </p:spTree>
    <p:extLst>
      <p:ext uri="{BB962C8B-B14F-4D97-AF65-F5344CB8AC3E}">
        <p14:creationId xmlns:p14="http://schemas.microsoft.com/office/powerpoint/2010/main" val="17518484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0AF9D7A-5BEE-9245-944A-197F51D542D9}" type="slidenum">
              <a:rPr lang="en-US" smtClean="0"/>
              <a:t>‹#›</a:t>
            </a:fld>
            <a:endParaRPr lang="en-US"/>
          </a:p>
        </p:txBody>
      </p:sp>
      <p:pic>
        <p:nvPicPr>
          <p:cNvPr id="6" name="Graphic 5">
            <a:extLst>
              <a:ext uri="{FF2B5EF4-FFF2-40B4-BE49-F238E27FC236}">
                <a16:creationId xmlns:a16="http://schemas.microsoft.com/office/drawing/2014/main" id="{4CEF126B-F56C-6046-9078-242D284DDAFE}"/>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491356" y="730251"/>
            <a:ext cx="2438400" cy="2527300"/>
          </a:xfrm>
          <a:prstGeom prst="rect">
            <a:avLst/>
          </a:prstGeom>
        </p:spPr>
      </p:pic>
    </p:spTree>
    <p:extLst>
      <p:ext uri="{BB962C8B-B14F-4D97-AF65-F5344CB8AC3E}">
        <p14:creationId xmlns:p14="http://schemas.microsoft.com/office/powerpoint/2010/main" val="39179786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B14EC90-E499-7F40-A81C-63D0DD2592C7}"/>
              </a:ext>
            </a:extLst>
          </p:cNvPr>
          <p:cNvPicPr>
            <a:picLocks noChangeAspect="1"/>
          </p:cNvPicPr>
          <p:nvPr userDrawn="1"/>
        </p:nvPicPr>
        <p:blipFill>
          <a:blip r:embed="rId2"/>
          <a:srcRect/>
          <a:stretch/>
        </p:blipFill>
        <p:spPr>
          <a:xfrm>
            <a:off x="1587" y="0"/>
            <a:ext cx="24384000" cy="13716000"/>
          </a:xfrm>
          <a:prstGeom prst="rect">
            <a:avLst/>
          </a:prstGeom>
        </p:spPr>
      </p:pic>
      <p:sp>
        <p:nvSpPr>
          <p:cNvPr id="20" name="Freeform 19">
            <a:extLst>
              <a:ext uri="{FF2B5EF4-FFF2-40B4-BE49-F238E27FC236}">
                <a16:creationId xmlns:a16="http://schemas.microsoft.com/office/drawing/2014/main" id="{67DCEFF5-0D7E-ED41-AB7F-7D0FBD83F9E6}"/>
              </a:ext>
            </a:extLst>
          </p:cNvPr>
          <p:cNvSpPr/>
          <p:nvPr userDrawn="1"/>
        </p:nvSpPr>
        <p:spPr>
          <a:xfrm>
            <a:off x="861219" y="3595738"/>
            <a:ext cx="25129909" cy="8531688"/>
          </a:xfrm>
          <a:custGeom>
            <a:avLst/>
            <a:gdLst>
              <a:gd name="connsiteX0" fmla="*/ 570174 w 25129909"/>
              <a:gd name="connsiteY0" fmla="*/ 0 h 8531688"/>
              <a:gd name="connsiteX1" fmla="*/ 15632987 w 25129909"/>
              <a:gd name="connsiteY1" fmla="*/ 0 h 8531688"/>
              <a:gd name="connsiteX2" fmla="*/ 15628709 w 25129909"/>
              <a:gd name="connsiteY2" fmla="*/ 84726 h 8531688"/>
              <a:gd name="connsiteX3" fmla="*/ 18958023 w 25129909"/>
              <a:gd name="connsiteY3" fmla="*/ 3414040 h 8531688"/>
              <a:gd name="connsiteX4" fmla="*/ 22287337 w 25129909"/>
              <a:gd name="connsiteY4" fmla="*/ 84726 h 8531688"/>
              <a:gd name="connsiteX5" fmla="*/ 22283059 w 25129909"/>
              <a:gd name="connsiteY5" fmla="*/ 0 h 8531688"/>
              <a:gd name="connsiteX6" fmla="*/ 24559737 w 25129909"/>
              <a:gd name="connsiteY6" fmla="*/ 0 h 8531688"/>
              <a:gd name="connsiteX7" fmla="*/ 25129909 w 25129909"/>
              <a:gd name="connsiteY7" fmla="*/ 570173 h 8531688"/>
              <a:gd name="connsiteX8" fmla="*/ 25129909 w 25129909"/>
              <a:gd name="connsiteY8" fmla="*/ 7961515 h 8531688"/>
              <a:gd name="connsiteX9" fmla="*/ 24559737 w 25129909"/>
              <a:gd name="connsiteY9" fmla="*/ 8531688 h 8531688"/>
              <a:gd name="connsiteX10" fmla="*/ 570174 w 25129909"/>
              <a:gd name="connsiteY10" fmla="*/ 8531688 h 8531688"/>
              <a:gd name="connsiteX11" fmla="*/ 0 w 25129909"/>
              <a:gd name="connsiteY11" fmla="*/ 7961515 h 8531688"/>
              <a:gd name="connsiteX12" fmla="*/ 0 w 25129909"/>
              <a:gd name="connsiteY12" fmla="*/ 570173 h 8531688"/>
              <a:gd name="connsiteX13" fmla="*/ 570174 w 25129909"/>
              <a:gd name="connsiteY13" fmla="*/ 0 h 8531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129909" h="8531688">
                <a:moveTo>
                  <a:pt x="570174" y="0"/>
                </a:moveTo>
                <a:lnTo>
                  <a:pt x="15632987" y="0"/>
                </a:lnTo>
                <a:lnTo>
                  <a:pt x="15628709" y="84726"/>
                </a:lnTo>
                <a:cubicBezTo>
                  <a:pt x="15628709" y="1923455"/>
                  <a:pt x="17119293" y="3414040"/>
                  <a:pt x="18958023" y="3414040"/>
                </a:cubicBezTo>
                <a:cubicBezTo>
                  <a:pt x="20796753" y="3414040"/>
                  <a:pt x="22287337" y="1923455"/>
                  <a:pt x="22287337" y="84726"/>
                </a:cubicBezTo>
                <a:lnTo>
                  <a:pt x="22283059" y="0"/>
                </a:lnTo>
                <a:lnTo>
                  <a:pt x="24559737" y="0"/>
                </a:lnTo>
                <a:cubicBezTo>
                  <a:pt x="24874633" y="0"/>
                  <a:pt x="25129909" y="255275"/>
                  <a:pt x="25129909" y="570173"/>
                </a:cubicBezTo>
                <a:lnTo>
                  <a:pt x="25129909" y="7961515"/>
                </a:lnTo>
                <a:cubicBezTo>
                  <a:pt x="25129909" y="8276413"/>
                  <a:pt x="24874633" y="8531688"/>
                  <a:pt x="24559737" y="8531688"/>
                </a:cubicBezTo>
                <a:lnTo>
                  <a:pt x="570174" y="8531688"/>
                </a:lnTo>
                <a:cubicBezTo>
                  <a:pt x="255275" y="8531688"/>
                  <a:pt x="0" y="8276413"/>
                  <a:pt x="0" y="7961515"/>
                </a:cubicBezTo>
                <a:lnTo>
                  <a:pt x="0" y="570173"/>
                </a:lnTo>
                <a:cubicBezTo>
                  <a:pt x="0" y="255275"/>
                  <a:pt x="255275" y="0"/>
                  <a:pt x="57017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b="1"/>
          </a:p>
        </p:txBody>
      </p:sp>
      <p:sp>
        <p:nvSpPr>
          <p:cNvPr id="2" name="Title 1"/>
          <p:cNvSpPr>
            <a:spLocks noGrp="1"/>
          </p:cNvSpPr>
          <p:nvPr>
            <p:ph type="ctrTitle"/>
          </p:nvPr>
        </p:nvSpPr>
        <p:spPr>
          <a:xfrm>
            <a:off x="1695847" y="4203903"/>
            <a:ext cx="12286059" cy="4519609"/>
          </a:xfrm>
        </p:spPr>
        <p:txBody>
          <a:bodyPr anchor="b"/>
          <a:lstStyle>
            <a:lvl1pPr algn="l">
              <a:defRPr sz="12000" b="1">
                <a:solidFill>
                  <a:schemeClr val="bg1"/>
                </a:solidFill>
              </a:defRPr>
            </a:lvl1pPr>
          </a:lstStyle>
          <a:p>
            <a:r>
              <a:rPr lang="en-GB"/>
              <a:t>Click to edit Master title style</a:t>
            </a:r>
            <a:endParaRPr lang="en-US" dirty="0"/>
          </a:p>
        </p:txBody>
      </p:sp>
      <p:sp>
        <p:nvSpPr>
          <p:cNvPr id="3" name="Subtitle 2"/>
          <p:cNvSpPr>
            <a:spLocks noGrp="1"/>
          </p:cNvSpPr>
          <p:nvPr>
            <p:ph type="subTitle" idx="1"/>
          </p:nvPr>
        </p:nvSpPr>
        <p:spPr>
          <a:xfrm>
            <a:off x="1695847" y="9308787"/>
            <a:ext cx="14344253" cy="2310326"/>
          </a:xfrm>
        </p:spPr>
        <p:txBody>
          <a:bodyPr/>
          <a:lstStyle>
            <a:lvl1pPr marL="0" indent="0" algn="l">
              <a:buNone/>
              <a:defRPr sz="4800">
                <a:solidFill>
                  <a:schemeClr val="bg1"/>
                </a:solidFill>
              </a:defRPr>
            </a:lvl1pPr>
            <a:lvl2pPr marL="914400" indent="0" algn="ctr">
              <a:buNone/>
              <a:defRPr sz="4000"/>
            </a:lvl2pPr>
            <a:lvl3pPr marL="1828800" indent="0" algn="ctr">
              <a:buNone/>
              <a:defRPr sz="3600"/>
            </a:lvl3pPr>
            <a:lvl4pPr marL="2743200" indent="0" algn="ctr">
              <a:buNone/>
              <a:defRPr sz="3200"/>
            </a:lvl4pPr>
            <a:lvl5pPr marL="3657600" indent="0" algn="ctr">
              <a:buNone/>
              <a:defRPr sz="3200"/>
            </a:lvl5pPr>
            <a:lvl6pPr marL="4572000" indent="0" algn="ctr">
              <a:buNone/>
              <a:defRPr sz="3200"/>
            </a:lvl6pPr>
            <a:lvl7pPr marL="5486400" indent="0" algn="ctr">
              <a:buNone/>
              <a:defRPr sz="3200"/>
            </a:lvl7pPr>
            <a:lvl8pPr marL="6400800" indent="0" algn="ctr">
              <a:buNone/>
              <a:defRPr sz="3200"/>
            </a:lvl8pPr>
            <a:lvl9pPr marL="7315200" indent="0" algn="ctr">
              <a:buNone/>
              <a:defRPr sz="3200"/>
            </a:lvl9pPr>
          </a:lstStyle>
          <a:p>
            <a:r>
              <a:rPr lang="en-GB"/>
              <a:t>Click to edit Master subtitle style</a:t>
            </a:r>
            <a:endParaRPr lang="en-US" dirty="0"/>
          </a:p>
        </p:txBody>
      </p:sp>
      <p:sp>
        <p:nvSpPr>
          <p:cNvPr id="5" name="Footer Placeholder 4"/>
          <p:cNvSpPr>
            <a:spLocks noGrp="1"/>
          </p:cNvSpPr>
          <p:nvPr>
            <p:ph type="ftr" sz="quarter" idx="11"/>
          </p:nvPr>
        </p:nvSpPr>
        <p:spPr/>
        <p:txBody>
          <a:bodyPr/>
          <a:lstStyle>
            <a:lvl1pPr>
              <a:defRPr>
                <a:solidFill>
                  <a:schemeClr val="bg1"/>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20AF9D7A-5BEE-9245-944A-197F51D542D9}" type="slidenum">
              <a:rPr lang="en-US" smtClean="0"/>
              <a:pPr/>
              <a:t>‹#›</a:t>
            </a:fld>
            <a:endParaRPr lang="en-US" dirty="0"/>
          </a:p>
        </p:txBody>
      </p:sp>
      <p:pic>
        <p:nvPicPr>
          <p:cNvPr id="13" name="Graphic 12">
            <a:extLst>
              <a:ext uri="{FF2B5EF4-FFF2-40B4-BE49-F238E27FC236}">
                <a16:creationId xmlns:a16="http://schemas.microsoft.com/office/drawing/2014/main" id="{9E0E56EE-00B1-6C4C-9C45-C68FA4C4DCA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7205779" y="913387"/>
            <a:ext cx="5226926" cy="5417492"/>
          </a:xfrm>
          <a:prstGeom prst="rect">
            <a:avLst/>
          </a:prstGeom>
        </p:spPr>
      </p:pic>
    </p:spTree>
    <p:extLst>
      <p:ext uri="{BB962C8B-B14F-4D97-AF65-F5344CB8AC3E}">
        <p14:creationId xmlns:p14="http://schemas.microsoft.com/office/powerpoint/2010/main" val="20472659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676619" y="730251"/>
            <a:ext cx="18914314" cy="2651126"/>
          </a:xfrm>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8" name="Graphic 7">
            <a:extLst>
              <a:ext uri="{FF2B5EF4-FFF2-40B4-BE49-F238E27FC236}">
                <a16:creationId xmlns:a16="http://schemas.microsoft.com/office/drawing/2014/main" id="{70CA752F-4157-1F49-9BD9-6341ACA14C3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491356" y="730251"/>
            <a:ext cx="2438400" cy="2527300"/>
          </a:xfrm>
          <a:prstGeom prst="rect">
            <a:avLst/>
          </a:prstGeom>
        </p:spPr>
      </p:pic>
    </p:spTree>
    <p:extLst>
      <p:ext uri="{BB962C8B-B14F-4D97-AF65-F5344CB8AC3E}">
        <p14:creationId xmlns:p14="http://schemas.microsoft.com/office/powerpoint/2010/main" val="23413727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62D33483-5DC1-4919-B94C-777794C8A760}"/>
              </a:ext>
            </a:extLst>
          </p:cNvPr>
          <p:cNvPicPr>
            <a:picLocks noChangeAspect="1"/>
          </p:cNvPicPr>
          <p:nvPr userDrawn="1"/>
        </p:nvPicPr>
        <p:blipFill>
          <a:blip r:embed="rId2">
            <a:alphaModFix/>
          </a:blip>
          <a:srcRect/>
          <a:stretch/>
        </p:blipFill>
        <p:spPr>
          <a:xfrm>
            <a:off x="1587" y="0"/>
            <a:ext cx="24384000" cy="13716000"/>
          </a:xfrm>
          <a:prstGeom prst="rect">
            <a:avLst/>
          </a:prstGeom>
        </p:spPr>
      </p:pic>
      <p:sp>
        <p:nvSpPr>
          <p:cNvPr id="17" name="Freeform 16">
            <a:extLst>
              <a:ext uri="{FF2B5EF4-FFF2-40B4-BE49-F238E27FC236}">
                <a16:creationId xmlns:a16="http://schemas.microsoft.com/office/drawing/2014/main" id="{962299F1-A818-E549-B104-1D7345A9E9C5}"/>
              </a:ext>
            </a:extLst>
          </p:cNvPr>
          <p:cNvSpPr/>
          <p:nvPr userDrawn="1"/>
        </p:nvSpPr>
        <p:spPr>
          <a:xfrm>
            <a:off x="50103" y="564204"/>
            <a:ext cx="24387176" cy="5466945"/>
          </a:xfrm>
          <a:custGeom>
            <a:avLst/>
            <a:gdLst>
              <a:gd name="connsiteX0" fmla="*/ 0 w 24387176"/>
              <a:gd name="connsiteY0" fmla="*/ 0 h 5466945"/>
              <a:gd name="connsiteX1" fmla="*/ 21570558 w 24387176"/>
              <a:gd name="connsiteY1" fmla="*/ 0 h 5466945"/>
              <a:gd name="connsiteX2" fmla="*/ 21515138 w 24387176"/>
              <a:gd name="connsiteY2" fmla="*/ 41442 h 5466945"/>
              <a:gd name="connsiteX3" fmla="*/ 20831244 w 24387176"/>
              <a:gd name="connsiteY3" fmla="*/ 1491610 h 5466945"/>
              <a:gd name="connsiteX4" fmla="*/ 22710556 w 24387176"/>
              <a:gd name="connsiteY4" fmla="*/ 3370921 h 5466945"/>
              <a:gd name="connsiteX5" fmla="*/ 24363046 w 24387176"/>
              <a:gd name="connsiteY5" fmla="*/ 2387401 h 5466945"/>
              <a:gd name="connsiteX6" fmla="*/ 24387176 w 24387176"/>
              <a:gd name="connsiteY6" fmla="*/ 2337309 h 5466945"/>
              <a:gd name="connsiteX7" fmla="*/ 24387176 w 24387176"/>
              <a:gd name="connsiteY7" fmla="*/ 5466945 h 5466945"/>
              <a:gd name="connsiteX8" fmla="*/ 0 w 24387176"/>
              <a:gd name="connsiteY8" fmla="*/ 5466945 h 5466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87176" h="5466945">
                <a:moveTo>
                  <a:pt x="0" y="0"/>
                </a:moveTo>
                <a:lnTo>
                  <a:pt x="21570558" y="0"/>
                </a:lnTo>
                <a:lnTo>
                  <a:pt x="21515138" y="41442"/>
                </a:lnTo>
                <a:cubicBezTo>
                  <a:pt x="21097466" y="386136"/>
                  <a:pt x="20831244" y="907783"/>
                  <a:pt x="20831244" y="1491610"/>
                </a:cubicBezTo>
                <a:cubicBezTo>
                  <a:pt x="20831244" y="2529525"/>
                  <a:pt x="21672640" y="3370921"/>
                  <a:pt x="22710556" y="3370921"/>
                </a:cubicBezTo>
                <a:cubicBezTo>
                  <a:pt x="23424124" y="3370921"/>
                  <a:pt x="24044804" y="2973230"/>
                  <a:pt x="24363046" y="2387401"/>
                </a:cubicBezTo>
                <a:lnTo>
                  <a:pt x="24387176" y="2337309"/>
                </a:lnTo>
                <a:lnTo>
                  <a:pt x="24387176" y="5466945"/>
                </a:lnTo>
                <a:lnTo>
                  <a:pt x="0" y="5466945"/>
                </a:lnTo>
                <a:close/>
              </a:path>
            </a:pathLst>
          </a:custGeom>
          <a:solidFill>
            <a:schemeClr val="bg1">
              <a:alpha val="7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p:cNvSpPr>
            <a:spLocks noGrp="1"/>
          </p:cNvSpPr>
          <p:nvPr>
            <p:ph type="title"/>
          </p:nvPr>
        </p:nvSpPr>
        <p:spPr>
          <a:xfrm>
            <a:off x="1676619" y="730251"/>
            <a:ext cx="18869389" cy="2651126"/>
          </a:xfrm>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9" name="Graphic 8">
            <a:extLst>
              <a:ext uri="{FF2B5EF4-FFF2-40B4-BE49-F238E27FC236}">
                <a16:creationId xmlns:a16="http://schemas.microsoft.com/office/drawing/2014/main" id="{723FA03B-5C37-DA48-8571-A149C824F6D7}"/>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21491356" y="730251"/>
            <a:ext cx="2438400" cy="2527300"/>
          </a:xfrm>
          <a:prstGeom prst="rect">
            <a:avLst/>
          </a:prstGeom>
        </p:spPr>
      </p:pic>
    </p:spTree>
    <p:extLst>
      <p:ext uri="{BB962C8B-B14F-4D97-AF65-F5344CB8AC3E}">
        <p14:creationId xmlns:p14="http://schemas.microsoft.com/office/powerpoint/2010/main" val="165420238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63917" y="3419477"/>
            <a:ext cx="13936867" cy="5705474"/>
          </a:xfrm>
        </p:spPr>
        <p:txBody>
          <a:bodyPr anchor="b"/>
          <a:lstStyle>
            <a:lvl1pPr>
              <a:defRPr sz="12000"/>
            </a:lvl1pPr>
          </a:lstStyle>
          <a:p>
            <a:r>
              <a:rPr lang="en-GB"/>
              <a:t>Click to edit Master title style</a:t>
            </a:r>
            <a:endParaRPr lang="en-US" dirty="0"/>
          </a:p>
        </p:txBody>
      </p:sp>
      <p:sp>
        <p:nvSpPr>
          <p:cNvPr id="3" name="Text Placeholder 2"/>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GB"/>
              <a:t>Click to edit Master text styles</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9" name="Graphic 8">
            <a:extLst>
              <a:ext uri="{FF2B5EF4-FFF2-40B4-BE49-F238E27FC236}">
                <a16:creationId xmlns:a16="http://schemas.microsoft.com/office/drawing/2014/main" id="{B0BE23F3-E5CF-084E-8ACD-443D91AE881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17205779" y="794856"/>
            <a:ext cx="5226926" cy="5417492"/>
          </a:xfrm>
          <a:prstGeom prst="rect">
            <a:avLst/>
          </a:prstGeom>
        </p:spPr>
      </p:pic>
    </p:spTree>
    <p:extLst>
      <p:ext uri="{BB962C8B-B14F-4D97-AF65-F5344CB8AC3E}">
        <p14:creationId xmlns:p14="http://schemas.microsoft.com/office/powerpoint/2010/main" val="3350340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51FDB6C-806C-4135-BCBC-52AC466F483A}"/>
              </a:ext>
            </a:extLst>
          </p:cNvPr>
          <p:cNvPicPr>
            <a:picLocks noChangeAspect="1"/>
          </p:cNvPicPr>
          <p:nvPr userDrawn="1"/>
        </p:nvPicPr>
        <p:blipFill>
          <a:blip r:embed="rId2"/>
          <a:srcRect/>
          <a:stretch/>
        </p:blipFill>
        <p:spPr>
          <a:xfrm>
            <a:off x="1587" y="0"/>
            <a:ext cx="24384000" cy="13716000"/>
          </a:xfrm>
          <a:prstGeom prst="rect">
            <a:avLst/>
          </a:prstGeom>
        </p:spPr>
      </p:pic>
      <p:sp>
        <p:nvSpPr>
          <p:cNvPr id="2" name="Title 1"/>
          <p:cNvSpPr>
            <a:spLocks noGrp="1"/>
          </p:cNvSpPr>
          <p:nvPr>
            <p:ph type="title"/>
          </p:nvPr>
        </p:nvSpPr>
        <p:spPr>
          <a:xfrm>
            <a:off x="1663917" y="3419477"/>
            <a:ext cx="14645007" cy="5705474"/>
          </a:xfrm>
        </p:spPr>
        <p:txBody>
          <a:bodyPr anchor="b"/>
          <a:lstStyle>
            <a:lvl1pPr>
              <a:defRPr sz="12000"/>
            </a:lvl1pPr>
          </a:lstStyle>
          <a:p>
            <a:r>
              <a:rPr lang="en-GB"/>
              <a:t>Click to edit Master title style</a:t>
            </a:r>
            <a:endParaRPr lang="en-US" dirty="0"/>
          </a:p>
        </p:txBody>
      </p:sp>
      <p:sp>
        <p:nvSpPr>
          <p:cNvPr id="3" name="Text Placeholder 2"/>
          <p:cNvSpPr>
            <a:spLocks noGrp="1"/>
          </p:cNvSpPr>
          <p:nvPr>
            <p:ph type="body" idx="1"/>
          </p:nvPr>
        </p:nvSpPr>
        <p:spPr>
          <a:xfrm>
            <a:off x="1663917" y="9178927"/>
            <a:ext cx="21033938" cy="3000374"/>
          </a:xfrm>
        </p:spPr>
        <p:txBody>
          <a:bodyPr/>
          <a:lstStyle>
            <a:lvl1pPr marL="0" indent="0">
              <a:buNone/>
              <a:defRPr sz="4800">
                <a:solidFill>
                  <a:schemeClr val="tx1">
                    <a:tint val="75000"/>
                  </a:schemeClr>
                </a:solidFill>
              </a:defRPr>
            </a:lvl1pPr>
            <a:lvl2pPr marL="914400" indent="0">
              <a:buNone/>
              <a:defRPr sz="4000">
                <a:solidFill>
                  <a:schemeClr val="tx1">
                    <a:tint val="75000"/>
                  </a:schemeClr>
                </a:solidFill>
              </a:defRPr>
            </a:lvl2pPr>
            <a:lvl3pPr marL="1828800" indent="0">
              <a:buNone/>
              <a:defRPr sz="3600">
                <a:solidFill>
                  <a:schemeClr val="tx1">
                    <a:tint val="75000"/>
                  </a:schemeClr>
                </a:solidFill>
              </a:defRPr>
            </a:lvl3pPr>
            <a:lvl4pPr marL="2743200" indent="0">
              <a:buNone/>
              <a:defRPr sz="3200">
                <a:solidFill>
                  <a:schemeClr val="tx1">
                    <a:tint val="75000"/>
                  </a:schemeClr>
                </a:solidFill>
              </a:defRPr>
            </a:lvl4pPr>
            <a:lvl5pPr marL="3657600" indent="0">
              <a:buNone/>
              <a:defRPr sz="3200">
                <a:solidFill>
                  <a:schemeClr val="tx1">
                    <a:tint val="75000"/>
                  </a:schemeClr>
                </a:solidFill>
              </a:defRPr>
            </a:lvl5pPr>
            <a:lvl6pPr marL="4572000" indent="0">
              <a:buNone/>
              <a:defRPr sz="3200">
                <a:solidFill>
                  <a:schemeClr val="tx1">
                    <a:tint val="75000"/>
                  </a:schemeClr>
                </a:solidFill>
              </a:defRPr>
            </a:lvl6pPr>
            <a:lvl7pPr marL="5486400" indent="0">
              <a:buNone/>
              <a:defRPr sz="3200">
                <a:solidFill>
                  <a:schemeClr val="tx1">
                    <a:tint val="75000"/>
                  </a:schemeClr>
                </a:solidFill>
              </a:defRPr>
            </a:lvl7pPr>
            <a:lvl8pPr marL="6400800" indent="0">
              <a:buNone/>
              <a:defRPr sz="3200">
                <a:solidFill>
                  <a:schemeClr val="tx1">
                    <a:tint val="75000"/>
                  </a:schemeClr>
                </a:solidFill>
              </a:defRPr>
            </a:lvl8pPr>
            <a:lvl9pPr marL="7315200" indent="0">
              <a:buNone/>
              <a:defRPr sz="3200">
                <a:solidFill>
                  <a:schemeClr val="tx1">
                    <a:tint val="75000"/>
                  </a:schemeClr>
                </a:solidFill>
              </a:defRPr>
            </a:lvl9pPr>
          </a:lstStyle>
          <a:p>
            <a:pPr lvl="0"/>
            <a:r>
              <a:rPr lang="en-GB"/>
              <a:t>Click to edit Master text styles</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0AF9D7A-5BEE-9245-944A-197F51D542D9}" type="slidenum">
              <a:rPr lang="en-US" smtClean="0"/>
              <a:t>‹#›</a:t>
            </a:fld>
            <a:endParaRPr lang="en-US"/>
          </a:p>
        </p:txBody>
      </p:sp>
      <p:pic>
        <p:nvPicPr>
          <p:cNvPr id="10" name="Graphic 9">
            <a:extLst>
              <a:ext uri="{FF2B5EF4-FFF2-40B4-BE49-F238E27FC236}">
                <a16:creationId xmlns:a16="http://schemas.microsoft.com/office/drawing/2014/main" id="{68A2998F-5049-1746-BAE0-89403B92597D}"/>
              </a:ext>
            </a:extLst>
          </p:cNvPr>
          <p:cNvPicPr>
            <a:picLocks noChangeAspect="1"/>
          </p:cNvPicPr>
          <p:nvPr userDrawn="1"/>
        </p:nvPicPr>
        <p:blipFill>
          <a:blip r:embed="rId3">
            <a:extLst>
              <a:ext uri="{96DAC541-7B7A-43D3-8B79-37D633B846F1}">
                <asvg:svgBlip xmlns:asvg="http://schemas.microsoft.com/office/drawing/2016/SVG/main" r:embed="rId4"/>
              </a:ext>
            </a:extLst>
          </a:blip>
          <a:stretch>
            <a:fillRect/>
          </a:stretch>
        </p:blipFill>
        <p:spPr>
          <a:xfrm>
            <a:off x="17205779" y="794856"/>
            <a:ext cx="5226926" cy="5417492"/>
          </a:xfrm>
          <a:prstGeom prst="rect">
            <a:avLst/>
          </a:prstGeom>
        </p:spPr>
      </p:pic>
    </p:spTree>
    <p:extLst>
      <p:ext uri="{BB962C8B-B14F-4D97-AF65-F5344CB8AC3E}">
        <p14:creationId xmlns:p14="http://schemas.microsoft.com/office/powerpoint/2010/main" val="2608096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676619" y="730251"/>
            <a:ext cx="19261275" cy="2651126"/>
          </a:xfrm>
        </p:spPr>
        <p:txBody>
          <a:bodyPr/>
          <a:lstStyle/>
          <a:p>
            <a:r>
              <a:rPr lang="en-GB"/>
              <a:t>Click to edit Master title style</a:t>
            </a:r>
            <a:endParaRPr lang="en-US" dirty="0"/>
          </a:p>
        </p:txBody>
      </p:sp>
      <p:sp>
        <p:nvSpPr>
          <p:cNvPr id="3" name="Content Placeholder 2"/>
          <p:cNvSpPr>
            <a:spLocks noGrp="1"/>
          </p:cNvSpPr>
          <p:nvPr>
            <p:ph sz="half" idx="1"/>
          </p:nvPr>
        </p:nvSpPr>
        <p:spPr>
          <a:xfrm>
            <a:off x="1676618" y="3651250"/>
            <a:ext cx="10364549" cy="87026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12346008" y="3651250"/>
            <a:ext cx="10364549" cy="87026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0AF9D7A-5BEE-9245-944A-197F51D542D9}" type="slidenum">
              <a:rPr lang="en-US" smtClean="0"/>
              <a:t>‹#›</a:t>
            </a:fld>
            <a:endParaRPr lang="en-US"/>
          </a:p>
        </p:txBody>
      </p:sp>
      <p:pic>
        <p:nvPicPr>
          <p:cNvPr id="9" name="Graphic 8">
            <a:extLst>
              <a:ext uri="{FF2B5EF4-FFF2-40B4-BE49-F238E27FC236}">
                <a16:creationId xmlns:a16="http://schemas.microsoft.com/office/drawing/2014/main" id="{1372E2AF-0D5A-1246-B93A-D8631C6A62F8}"/>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491356" y="730251"/>
            <a:ext cx="2438400" cy="2527300"/>
          </a:xfrm>
          <a:prstGeom prst="rect">
            <a:avLst/>
          </a:prstGeom>
        </p:spPr>
      </p:pic>
    </p:spTree>
    <p:extLst>
      <p:ext uri="{BB962C8B-B14F-4D97-AF65-F5344CB8AC3E}">
        <p14:creationId xmlns:p14="http://schemas.microsoft.com/office/powerpoint/2010/main" val="33462245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679795" y="730251"/>
            <a:ext cx="19052825" cy="2651126"/>
          </a:xfrm>
        </p:spPr>
        <p:txBody>
          <a:bodyPr/>
          <a:lstStyle/>
          <a:p>
            <a:r>
              <a:rPr lang="en-GB"/>
              <a:t>Click to edit Master title style</a:t>
            </a:r>
            <a:endParaRPr lang="en-US" dirty="0"/>
          </a:p>
        </p:txBody>
      </p:sp>
      <p:sp>
        <p:nvSpPr>
          <p:cNvPr id="3" name="Text Placeholder 2"/>
          <p:cNvSpPr>
            <a:spLocks noGrp="1"/>
          </p:cNvSpPr>
          <p:nvPr>
            <p:ph type="body" idx="1"/>
          </p:nvPr>
        </p:nvSpPr>
        <p:spPr>
          <a:xfrm>
            <a:off x="1679796" y="3362326"/>
            <a:ext cx="10316917"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GB"/>
              <a:t>Click to edit Master text styles</a:t>
            </a:r>
          </a:p>
        </p:txBody>
      </p:sp>
      <p:sp>
        <p:nvSpPr>
          <p:cNvPr id="4" name="Content Placeholder 3"/>
          <p:cNvSpPr>
            <a:spLocks noGrp="1"/>
          </p:cNvSpPr>
          <p:nvPr>
            <p:ph sz="half" idx="2"/>
          </p:nvPr>
        </p:nvSpPr>
        <p:spPr>
          <a:xfrm>
            <a:off x="1679796" y="5010150"/>
            <a:ext cx="10316917" cy="73691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12346007" y="3362326"/>
            <a:ext cx="10367726" cy="1647824"/>
          </a:xfrm>
        </p:spPr>
        <p:txBody>
          <a:bodyPr anchor="b"/>
          <a:lstStyle>
            <a:lvl1pPr marL="0" indent="0">
              <a:buNone/>
              <a:defRPr sz="4800" b="1"/>
            </a:lvl1pPr>
            <a:lvl2pPr marL="914400" indent="0">
              <a:buNone/>
              <a:defRPr sz="4000" b="1"/>
            </a:lvl2pPr>
            <a:lvl3pPr marL="1828800" indent="0">
              <a:buNone/>
              <a:defRPr sz="3600" b="1"/>
            </a:lvl3pPr>
            <a:lvl4pPr marL="2743200" indent="0">
              <a:buNone/>
              <a:defRPr sz="3200" b="1"/>
            </a:lvl4pPr>
            <a:lvl5pPr marL="3657600" indent="0">
              <a:buNone/>
              <a:defRPr sz="3200" b="1"/>
            </a:lvl5pPr>
            <a:lvl6pPr marL="4572000" indent="0">
              <a:buNone/>
              <a:defRPr sz="3200" b="1"/>
            </a:lvl6pPr>
            <a:lvl7pPr marL="5486400" indent="0">
              <a:buNone/>
              <a:defRPr sz="3200" b="1"/>
            </a:lvl7pPr>
            <a:lvl8pPr marL="6400800" indent="0">
              <a:buNone/>
              <a:defRPr sz="3200" b="1"/>
            </a:lvl8pPr>
            <a:lvl9pPr marL="7315200" indent="0">
              <a:buNone/>
              <a:defRPr sz="3200" b="1"/>
            </a:lvl9pPr>
          </a:lstStyle>
          <a:p>
            <a:pPr lvl="0"/>
            <a:r>
              <a:rPr lang="en-GB"/>
              <a:t>Click to edit Master text styles</a:t>
            </a:r>
          </a:p>
        </p:txBody>
      </p:sp>
      <p:sp>
        <p:nvSpPr>
          <p:cNvPr id="6" name="Content Placeholder 5"/>
          <p:cNvSpPr>
            <a:spLocks noGrp="1"/>
          </p:cNvSpPr>
          <p:nvPr>
            <p:ph sz="quarter" idx="4"/>
          </p:nvPr>
        </p:nvSpPr>
        <p:spPr>
          <a:xfrm>
            <a:off x="12346007" y="5010150"/>
            <a:ext cx="10367726" cy="7369176"/>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0AF9D7A-5BEE-9245-944A-197F51D542D9}" type="slidenum">
              <a:rPr lang="en-US" smtClean="0"/>
              <a:t>‹#›</a:t>
            </a:fld>
            <a:endParaRPr lang="en-US"/>
          </a:p>
        </p:txBody>
      </p:sp>
      <p:pic>
        <p:nvPicPr>
          <p:cNvPr id="11" name="Graphic 10">
            <a:extLst>
              <a:ext uri="{FF2B5EF4-FFF2-40B4-BE49-F238E27FC236}">
                <a16:creationId xmlns:a16="http://schemas.microsoft.com/office/drawing/2014/main" id="{11E68B05-1CE0-3A43-9D27-682D924BE40B}"/>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491356" y="730251"/>
            <a:ext cx="2438400" cy="2527300"/>
          </a:xfrm>
          <a:prstGeom prst="rect">
            <a:avLst/>
          </a:prstGeom>
        </p:spPr>
      </p:pic>
    </p:spTree>
    <p:extLst>
      <p:ext uri="{BB962C8B-B14F-4D97-AF65-F5344CB8AC3E}">
        <p14:creationId xmlns:p14="http://schemas.microsoft.com/office/powerpoint/2010/main" val="32889794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676619" y="730251"/>
            <a:ext cx="19093324" cy="2651126"/>
          </a:xfrm>
        </p:spPr>
        <p:txBody>
          <a:bodyPr/>
          <a:lstStyle/>
          <a:p>
            <a:r>
              <a:rPr lang="en-GB"/>
              <a:t>Click to edit Master title style</a:t>
            </a:r>
            <a:endParaRPr lang="en-US" dirty="0"/>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0AF9D7A-5BEE-9245-944A-197F51D542D9}" type="slidenum">
              <a:rPr lang="en-US" smtClean="0"/>
              <a:t>‹#›</a:t>
            </a:fld>
            <a:endParaRPr lang="en-US"/>
          </a:p>
        </p:txBody>
      </p:sp>
      <p:pic>
        <p:nvPicPr>
          <p:cNvPr id="7" name="Graphic 6">
            <a:extLst>
              <a:ext uri="{FF2B5EF4-FFF2-40B4-BE49-F238E27FC236}">
                <a16:creationId xmlns:a16="http://schemas.microsoft.com/office/drawing/2014/main" id="{10CA894B-6867-8D4E-B48A-8A4A1815F622}"/>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21491356" y="730251"/>
            <a:ext cx="2438400" cy="2527300"/>
          </a:xfrm>
          <a:prstGeom prst="rect">
            <a:avLst/>
          </a:prstGeom>
        </p:spPr>
      </p:pic>
    </p:spTree>
    <p:extLst>
      <p:ext uri="{BB962C8B-B14F-4D97-AF65-F5344CB8AC3E}">
        <p14:creationId xmlns:p14="http://schemas.microsoft.com/office/powerpoint/2010/main" val="31654417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6619" y="730251"/>
            <a:ext cx="21033938" cy="2651126"/>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1676619" y="3651250"/>
            <a:ext cx="21033938" cy="8702676"/>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Footer Placeholder 4"/>
          <p:cNvSpPr>
            <a:spLocks noGrp="1"/>
          </p:cNvSpPr>
          <p:nvPr>
            <p:ph type="ftr" sz="quarter" idx="3"/>
          </p:nvPr>
        </p:nvSpPr>
        <p:spPr>
          <a:xfrm>
            <a:off x="8078252" y="12712701"/>
            <a:ext cx="8230672" cy="730250"/>
          </a:xfrm>
          <a:prstGeom prst="rect">
            <a:avLst/>
          </a:prstGeom>
        </p:spPr>
        <p:txBody>
          <a:bodyPr vert="horz" lIns="91440" tIns="45720" rIns="91440" bIns="45720" rtlCol="0" anchor="ctr"/>
          <a:lstStyle>
            <a:lvl1pPr algn="ctr">
              <a:defRPr sz="2400">
                <a:solidFill>
                  <a:srgbClr val="005A83"/>
                </a:solidFill>
              </a:defRPr>
            </a:lvl1pPr>
          </a:lstStyle>
          <a:p>
            <a:endParaRPr lang="en-US" dirty="0"/>
          </a:p>
        </p:txBody>
      </p:sp>
      <p:sp>
        <p:nvSpPr>
          <p:cNvPr id="6" name="Slide Number Placeholder 5"/>
          <p:cNvSpPr>
            <a:spLocks noGrp="1"/>
          </p:cNvSpPr>
          <p:nvPr>
            <p:ph type="sldNum" sz="quarter" idx="4"/>
          </p:nvPr>
        </p:nvSpPr>
        <p:spPr>
          <a:xfrm>
            <a:off x="17223443" y="12712701"/>
            <a:ext cx="5487114" cy="730250"/>
          </a:xfrm>
          <a:prstGeom prst="rect">
            <a:avLst/>
          </a:prstGeom>
        </p:spPr>
        <p:txBody>
          <a:bodyPr vert="horz" lIns="91440" tIns="45720" rIns="91440" bIns="45720" rtlCol="0" anchor="ctr"/>
          <a:lstStyle>
            <a:lvl1pPr algn="r">
              <a:defRPr sz="2400">
                <a:solidFill>
                  <a:srgbClr val="005A83"/>
                </a:solidFill>
              </a:defRPr>
            </a:lvl1pPr>
          </a:lstStyle>
          <a:p>
            <a:fld id="{20AF9D7A-5BEE-9245-944A-197F51D542D9}" type="slidenum">
              <a:rPr lang="en-US" smtClean="0"/>
              <a:pPr/>
              <a:t>‹#›</a:t>
            </a:fld>
            <a:endParaRPr lang="en-US" dirty="0"/>
          </a:p>
        </p:txBody>
      </p:sp>
    </p:spTree>
    <p:extLst>
      <p:ext uri="{BB962C8B-B14F-4D97-AF65-F5344CB8AC3E}">
        <p14:creationId xmlns:p14="http://schemas.microsoft.com/office/powerpoint/2010/main" val="3489411563"/>
      </p:ext>
    </p:extLst>
  </p:cSld>
  <p:clrMap bg1="lt1" tx1="dk1" bg2="lt2" tx2="dk2" accent1="accent1" accent2="accent2" accent3="accent3" accent4="accent4" accent5="accent5" accent6="accent6" hlink="hlink" folHlink="folHlink"/>
  <p:sldLayoutIdLst>
    <p:sldLayoutId id="2147483661" r:id="rId1"/>
    <p:sldLayoutId id="2147483670" r:id="rId2"/>
    <p:sldLayoutId id="2147483662" r:id="rId3"/>
    <p:sldLayoutId id="2147483668" r:id="rId4"/>
    <p:sldLayoutId id="2147483663" r:id="rId5"/>
    <p:sldLayoutId id="2147483669" r:id="rId6"/>
    <p:sldLayoutId id="2147483664" r:id="rId7"/>
    <p:sldLayoutId id="2147483665" r:id="rId8"/>
    <p:sldLayoutId id="2147483666" r:id="rId9"/>
    <p:sldLayoutId id="2147483667" r:id="rId10"/>
  </p:sldLayoutIdLst>
  <p:hf hdr="0" ftr="0" dt="0"/>
  <p:txStyles>
    <p:titleStyle>
      <a:lvl1pPr algn="l" defTabSz="1828800" rtl="0" eaLnBrk="1" latinLnBrk="0" hangingPunct="1">
        <a:lnSpc>
          <a:spcPct val="90000"/>
        </a:lnSpc>
        <a:spcBef>
          <a:spcPct val="0"/>
        </a:spcBef>
        <a:buNone/>
        <a:defRPr sz="8800" b="1" kern="1200">
          <a:solidFill>
            <a:schemeClr val="accent1"/>
          </a:solidFill>
          <a:latin typeface="+mj-lt"/>
          <a:ea typeface="+mj-ea"/>
          <a:cs typeface="+mj-cs"/>
        </a:defRPr>
      </a:lvl1pPr>
    </p:titleStyle>
    <p:bodyStyle>
      <a:lvl1pPr marL="457200" indent="-457200" algn="l" defTabSz="1828800" rtl="0" eaLnBrk="1" latinLnBrk="0" hangingPunct="1">
        <a:lnSpc>
          <a:spcPct val="90000"/>
        </a:lnSpc>
        <a:spcBef>
          <a:spcPts val="2000"/>
        </a:spcBef>
        <a:buFont typeface="Arial" panose="020B0604020202020204" pitchFamily="34" charset="0"/>
        <a:buChar char="•"/>
        <a:defRPr sz="5600" kern="1200">
          <a:solidFill>
            <a:schemeClr val="tx1"/>
          </a:solidFill>
          <a:latin typeface="+mn-lt"/>
          <a:ea typeface="+mn-ea"/>
          <a:cs typeface="+mn-cs"/>
        </a:defRPr>
      </a:lvl1pPr>
      <a:lvl2pPr marL="1371600" indent="-457200" algn="l" defTabSz="1828800" rtl="0" eaLnBrk="1" latinLnBrk="0" hangingPunct="1">
        <a:lnSpc>
          <a:spcPct val="90000"/>
        </a:lnSpc>
        <a:spcBef>
          <a:spcPts val="1000"/>
        </a:spcBef>
        <a:buFont typeface="Arial" panose="020B0604020202020204" pitchFamily="34" charset="0"/>
        <a:buChar char="•"/>
        <a:defRPr sz="4800" kern="1200">
          <a:solidFill>
            <a:schemeClr val="tx1"/>
          </a:solidFill>
          <a:latin typeface="+mn-lt"/>
          <a:ea typeface="+mn-ea"/>
          <a:cs typeface="+mn-cs"/>
        </a:defRPr>
      </a:lvl2pPr>
      <a:lvl3pPr marL="2286000" indent="-457200" algn="l" defTabSz="1828800" rtl="0" eaLnBrk="1" latinLnBrk="0" hangingPunct="1">
        <a:lnSpc>
          <a:spcPct val="90000"/>
        </a:lnSpc>
        <a:spcBef>
          <a:spcPts val="1000"/>
        </a:spcBef>
        <a:buFont typeface="Arial" panose="020B0604020202020204" pitchFamily="34" charset="0"/>
        <a:buChar char="•"/>
        <a:defRPr sz="4000" kern="1200">
          <a:solidFill>
            <a:schemeClr val="tx1"/>
          </a:solidFill>
          <a:latin typeface="+mn-lt"/>
          <a:ea typeface="+mn-ea"/>
          <a:cs typeface="+mn-cs"/>
        </a:defRPr>
      </a:lvl3pPr>
      <a:lvl4pPr marL="3200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4pPr>
      <a:lvl5pPr marL="41148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5pPr>
      <a:lvl6pPr marL="50292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6pPr>
      <a:lvl7pPr marL="59436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7pPr>
      <a:lvl8pPr marL="68580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8pPr>
      <a:lvl9pPr marL="7772400" indent="-457200" algn="l" defTabSz="1828800" rtl="0" eaLnBrk="1" latinLnBrk="0" hangingPunct="1">
        <a:lnSpc>
          <a:spcPct val="90000"/>
        </a:lnSpc>
        <a:spcBef>
          <a:spcPts val="1000"/>
        </a:spcBef>
        <a:buFont typeface="Arial" panose="020B0604020202020204" pitchFamily="34" charset="0"/>
        <a:buChar char="•"/>
        <a:defRPr sz="3600" kern="1200">
          <a:solidFill>
            <a:schemeClr val="tx1"/>
          </a:solidFill>
          <a:latin typeface="+mn-lt"/>
          <a:ea typeface="+mn-ea"/>
          <a:cs typeface="+mn-cs"/>
        </a:defRPr>
      </a:lvl9pPr>
    </p:bodyStyle>
    <p:otherStyle>
      <a:defPPr>
        <a:defRPr lang="en-US"/>
      </a:defPPr>
      <a:lvl1pPr marL="0" algn="l" defTabSz="1828800" rtl="0" eaLnBrk="1" latinLnBrk="0" hangingPunct="1">
        <a:defRPr sz="3600" kern="1200">
          <a:solidFill>
            <a:schemeClr val="tx1"/>
          </a:solidFill>
          <a:latin typeface="+mn-lt"/>
          <a:ea typeface="+mn-ea"/>
          <a:cs typeface="+mn-cs"/>
        </a:defRPr>
      </a:lvl1pPr>
      <a:lvl2pPr marL="914400" algn="l" defTabSz="1828800" rtl="0" eaLnBrk="1" latinLnBrk="0" hangingPunct="1">
        <a:defRPr sz="3600" kern="1200">
          <a:solidFill>
            <a:schemeClr val="tx1"/>
          </a:solidFill>
          <a:latin typeface="+mn-lt"/>
          <a:ea typeface="+mn-ea"/>
          <a:cs typeface="+mn-cs"/>
        </a:defRPr>
      </a:lvl2pPr>
      <a:lvl3pPr marL="1828800" algn="l" defTabSz="1828800" rtl="0" eaLnBrk="1" latinLnBrk="0" hangingPunct="1">
        <a:defRPr sz="3600" kern="1200">
          <a:solidFill>
            <a:schemeClr val="tx1"/>
          </a:solidFill>
          <a:latin typeface="+mn-lt"/>
          <a:ea typeface="+mn-ea"/>
          <a:cs typeface="+mn-cs"/>
        </a:defRPr>
      </a:lvl3pPr>
      <a:lvl4pPr marL="2743200" algn="l" defTabSz="1828800" rtl="0" eaLnBrk="1" latinLnBrk="0" hangingPunct="1">
        <a:defRPr sz="3600" kern="1200">
          <a:solidFill>
            <a:schemeClr val="tx1"/>
          </a:solidFill>
          <a:latin typeface="+mn-lt"/>
          <a:ea typeface="+mn-ea"/>
          <a:cs typeface="+mn-cs"/>
        </a:defRPr>
      </a:lvl4pPr>
      <a:lvl5pPr marL="3657600" algn="l" defTabSz="1828800" rtl="0" eaLnBrk="1" latinLnBrk="0" hangingPunct="1">
        <a:defRPr sz="3600" kern="1200">
          <a:solidFill>
            <a:schemeClr val="tx1"/>
          </a:solidFill>
          <a:latin typeface="+mn-lt"/>
          <a:ea typeface="+mn-ea"/>
          <a:cs typeface="+mn-cs"/>
        </a:defRPr>
      </a:lvl5pPr>
      <a:lvl6pPr marL="4572000" algn="l" defTabSz="1828800" rtl="0" eaLnBrk="1" latinLnBrk="0" hangingPunct="1">
        <a:defRPr sz="3600" kern="1200">
          <a:solidFill>
            <a:schemeClr val="tx1"/>
          </a:solidFill>
          <a:latin typeface="+mn-lt"/>
          <a:ea typeface="+mn-ea"/>
          <a:cs typeface="+mn-cs"/>
        </a:defRPr>
      </a:lvl6pPr>
      <a:lvl7pPr marL="5486400" algn="l" defTabSz="1828800" rtl="0" eaLnBrk="1" latinLnBrk="0" hangingPunct="1">
        <a:defRPr sz="3600" kern="1200">
          <a:solidFill>
            <a:schemeClr val="tx1"/>
          </a:solidFill>
          <a:latin typeface="+mn-lt"/>
          <a:ea typeface="+mn-ea"/>
          <a:cs typeface="+mn-cs"/>
        </a:defRPr>
      </a:lvl7pPr>
      <a:lvl8pPr marL="6400800" algn="l" defTabSz="1828800" rtl="0" eaLnBrk="1" latinLnBrk="0" hangingPunct="1">
        <a:defRPr sz="3600" kern="1200">
          <a:solidFill>
            <a:schemeClr val="tx1"/>
          </a:solidFill>
          <a:latin typeface="+mn-lt"/>
          <a:ea typeface="+mn-ea"/>
          <a:cs typeface="+mn-cs"/>
        </a:defRPr>
      </a:lvl8pPr>
      <a:lvl9pPr marL="7315200" algn="l" defTabSz="1828800" rtl="0" eaLnBrk="1" latinLnBrk="0" hangingPunct="1">
        <a:defRPr sz="3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hyperlink" Target="https://community.mojaloop.io/" TargetMode="Externa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hyperlink" Target="https://community.mojaloop.io/" TargetMode="Externa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24BDB1B-C0B9-4A3D-862F-7246D260B848}"/>
              </a:ext>
            </a:extLst>
          </p:cNvPr>
          <p:cNvSpPr>
            <a:spLocks noGrp="1"/>
          </p:cNvSpPr>
          <p:nvPr>
            <p:ph type="ctrTitle"/>
          </p:nvPr>
        </p:nvSpPr>
        <p:spPr>
          <a:xfrm>
            <a:off x="1695847" y="4203903"/>
            <a:ext cx="14584933" cy="4519609"/>
          </a:xfrm>
        </p:spPr>
        <p:txBody>
          <a:bodyPr/>
          <a:lstStyle/>
          <a:p>
            <a:r>
              <a:rPr lang="en-US" dirty="0"/>
              <a:t>Mojaloop Community Update</a:t>
            </a:r>
          </a:p>
        </p:txBody>
      </p:sp>
      <p:sp>
        <p:nvSpPr>
          <p:cNvPr id="6" name="Subtitle 5">
            <a:extLst>
              <a:ext uri="{FF2B5EF4-FFF2-40B4-BE49-F238E27FC236}">
                <a16:creationId xmlns:a16="http://schemas.microsoft.com/office/drawing/2014/main" id="{43F41FD9-E1B0-466E-B999-20F4C1B1DAAF}"/>
              </a:ext>
            </a:extLst>
          </p:cNvPr>
          <p:cNvSpPr>
            <a:spLocks noGrp="1"/>
          </p:cNvSpPr>
          <p:nvPr>
            <p:ph type="subTitle" idx="1"/>
          </p:nvPr>
        </p:nvSpPr>
        <p:spPr/>
        <p:txBody>
          <a:bodyPr>
            <a:normAutofit fontScale="92500" lnSpcReduction="10000"/>
          </a:bodyPr>
          <a:lstStyle/>
          <a:p>
            <a:r>
              <a:rPr lang="en-US" dirty="0"/>
              <a:t>Simeon Oriko</a:t>
            </a:r>
          </a:p>
          <a:p>
            <a:r>
              <a:rPr lang="en-US" dirty="0"/>
              <a:t>Director of Community</a:t>
            </a:r>
          </a:p>
          <a:p>
            <a:r>
              <a:rPr lang="en-US" dirty="0"/>
              <a:t>Mojaloop Foundation</a:t>
            </a:r>
          </a:p>
        </p:txBody>
      </p:sp>
      <p:sp>
        <p:nvSpPr>
          <p:cNvPr id="4" name="Slide Number Placeholder 3">
            <a:extLst>
              <a:ext uri="{FF2B5EF4-FFF2-40B4-BE49-F238E27FC236}">
                <a16:creationId xmlns:a16="http://schemas.microsoft.com/office/drawing/2014/main" id="{1BA304FD-7CAF-4D06-B5AC-16FD1757D616}"/>
              </a:ext>
            </a:extLst>
          </p:cNvPr>
          <p:cNvSpPr>
            <a:spLocks noGrp="1"/>
          </p:cNvSpPr>
          <p:nvPr>
            <p:ph type="sldNum" sz="quarter" idx="12"/>
          </p:nvPr>
        </p:nvSpPr>
        <p:spPr/>
        <p:txBody>
          <a:bodyPr/>
          <a:lstStyle/>
          <a:p>
            <a:fld id="{20AF9D7A-5BEE-9245-944A-197F51D542D9}" type="slidenum">
              <a:rPr lang="en-US" smtClean="0"/>
              <a:pPr/>
              <a:t>1</a:t>
            </a:fld>
            <a:endParaRPr lang="en-US" dirty="0"/>
          </a:p>
        </p:txBody>
      </p:sp>
    </p:spTree>
    <p:extLst>
      <p:ext uri="{BB962C8B-B14F-4D97-AF65-F5344CB8AC3E}">
        <p14:creationId xmlns:p14="http://schemas.microsoft.com/office/powerpoint/2010/main" val="149015033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CAA51E-9658-D774-4A03-1C47CA0A4CEF}"/>
              </a:ext>
            </a:extLst>
          </p:cNvPr>
          <p:cNvSpPr>
            <a:spLocks noGrp="1"/>
          </p:cNvSpPr>
          <p:nvPr>
            <p:ph type="title"/>
          </p:nvPr>
        </p:nvSpPr>
        <p:spPr>
          <a:xfrm>
            <a:off x="3436347" y="5532437"/>
            <a:ext cx="17514480" cy="2651126"/>
          </a:xfrm>
        </p:spPr>
        <p:txBody>
          <a:bodyPr/>
          <a:lstStyle/>
          <a:p>
            <a:pPr algn="ctr"/>
            <a:r>
              <a:rPr lang="en-KE" dirty="0"/>
              <a:t>Code wins arguments</a:t>
            </a:r>
          </a:p>
        </p:txBody>
      </p:sp>
      <p:sp>
        <p:nvSpPr>
          <p:cNvPr id="4" name="Slide Number Placeholder 3">
            <a:extLst>
              <a:ext uri="{FF2B5EF4-FFF2-40B4-BE49-F238E27FC236}">
                <a16:creationId xmlns:a16="http://schemas.microsoft.com/office/drawing/2014/main" id="{B8DAEDE7-B5DD-8E3E-16C8-FA32F35C5C7E}"/>
              </a:ext>
            </a:extLst>
          </p:cNvPr>
          <p:cNvSpPr>
            <a:spLocks noGrp="1"/>
          </p:cNvSpPr>
          <p:nvPr>
            <p:ph type="sldNum" sz="quarter" idx="12"/>
          </p:nvPr>
        </p:nvSpPr>
        <p:spPr/>
        <p:txBody>
          <a:bodyPr/>
          <a:lstStyle/>
          <a:p>
            <a:fld id="{20AF9D7A-5BEE-9245-944A-197F51D542D9}" type="slidenum">
              <a:rPr lang="en-US" smtClean="0"/>
              <a:pPr/>
              <a:t>10</a:t>
            </a:fld>
            <a:endParaRPr lang="en-US" dirty="0"/>
          </a:p>
        </p:txBody>
      </p:sp>
      <p:sp>
        <p:nvSpPr>
          <p:cNvPr id="2" name="TextBox 1">
            <a:extLst>
              <a:ext uri="{FF2B5EF4-FFF2-40B4-BE49-F238E27FC236}">
                <a16:creationId xmlns:a16="http://schemas.microsoft.com/office/drawing/2014/main" id="{BFFEA9F8-A2D7-D3CF-7B00-FCAEA1644D08}"/>
              </a:ext>
            </a:extLst>
          </p:cNvPr>
          <p:cNvSpPr txBox="1"/>
          <p:nvPr/>
        </p:nvSpPr>
        <p:spPr>
          <a:xfrm>
            <a:off x="9255514" y="4267475"/>
            <a:ext cx="9768467" cy="2529923"/>
          </a:xfrm>
          <a:prstGeom prst="rect">
            <a:avLst/>
          </a:prstGeom>
        </p:spPr>
        <p:txBody>
          <a:bodyPr vert="horz" lIns="91440" tIns="45720" rIns="91440" bIns="45720" rtlCol="0" anchor="ctr">
            <a:normAutofit/>
          </a:bodyPr>
          <a:lstStyle>
            <a:lvl1pPr algn="ctr" defTabSz="1828800">
              <a:lnSpc>
                <a:spcPct val="90000"/>
              </a:lnSpc>
              <a:spcBef>
                <a:spcPct val="0"/>
              </a:spcBef>
              <a:buNone/>
              <a:defRPr sz="8800" b="1">
                <a:solidFill>
                  <a:schemeClr val="accent1"/>
                </a:solidFill>
                <a:latin typeface="+mj-lt"/>
                <a:ea typeface="+mj-ea"/>
                <a:cs typeface="+mj-cs"/>
              </a:defRPr>
            </a:lvl1pPr>
          </a:lstStyle>
          <a:p>
            <a:r>
              <a:rPr lang="en-KE" dirty="0">
                <a:solidFill>
                  <a:schemeClr val="accent2"/>
                </a:solidFill>
              </a:rPr>
              <a:t>moves us forward</a:t>
            </a:r>
          </a:p>
        </p:txBody>
      </p:sp>
      <p:cxnSp>
        <p:nvCxnSpPr>
          <p:cNvPr id="6" name="Straight Connector 5">
            <a:extLst>
              <a:ext uri="{FF2B5EF4-FFF2-40B4-BE49-F238E27FC236}">
                <a16:creationId xmlns:a16="http://schemas.microsoft.com/office/drawing/2014/main" id="{87D8152E-48B9-1D7E-249C-6EB14D137FD9}"/>
              </a:ext>
            </a:extLst>
          </p:cNvPr>
          <p:cNvCxnSpPr/>
          <p:nvPr/>
        </p:nvCxnSpPr>
        <p:spPr>
          <a:xfrm>
            <a:off x="9532370" y="6907757"/>
            <a:ext cx="8519532" cy="0"/>
          </a:xfrm>
          <a:prstGeom prst="line">
            <a:avLst/>
          </a:prstGeom>
          <a:ln w="98425" cap="rnd">
            <a:solidFill>
              <a:schemeClr val="accent2"/>
            </a:solidFill>
            <a:round/>
          </a:ln>
        </p:spPr>
        <p:style>
          <a:lnRef idx="1">
            <a:schemeClr val="accent2"/>
          </a:lnRef>
          <a:fillRef idx="0">
            <a:schemeClr val="accent2"/>
          </a:fillRef>
          <a:effectRef idx="0">
            <a:schemeClr val="accent2"/>
          </a:effectRef>
          <a:fontRef idx="minor">
            <a:schemeClr val="tx1"/>
          </a:fontRef>
        </p:style>
      </p:cxnSp>
    </p:spTree>
    <p:extLst>
      <p:ext uri="{BB962C8B-B14F-4D97-AF65-F5344CB8AC3E}">
        <p14:creationId xmlns:p14="http://schemas.microsoft.com/office/powerpoint/2010/main" val="701579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A6540-D97A-56E2-6AA9-D2987CC8BF34}"/>
              </a:ext>
            </a:extLst>
          </p:cNvPr>
          <p:cNvSpPr>
            <a:spLocks noGrp="1"/>
          </p:cNvSpPr>
          <p:nvPr>
            <p:ph type="title"/>
          </p:nvPr>
        </p:nvSpPr>
        <p:spPr/>
        <p:txBody>
          <a:bodyPr/>
          <a:lstStyle/>
          <a:p>
            <a:r>
              <a:rPr lang="en-KE" dirty="0"/>
              <a:t>Code moves us forward</a:t>
            </a:r>
          </a:p>
        </p:txBody>
      </p:sp>
      <p:sp>
        <p:nvSpPr>
          <p:cNvPr id="4" name="Content Placeholder 3">
            <a:extLst>
              <a:ext uri="{FF2B5EF4-FFF2-40B4-BE49-F238E27FC236}">
                <a16:creationId xmlns:a16="http://schemas.microsoft.com/office/drawing/2014/main" id="{20CFFB83-11FB-EACA-9AB4-A2468BF75EB0}"/>
              </a:ext>
            </a:extLst>
          </p:cNvPr>
          <p:cNvSpPr>
            <a:spLocks noGrp="1"/>
          </p:cNvSpPr>
          <p:nvPr>
            <p:ph idx="1"/>
          </p:nvPr>
        </p:nvSpPr>
        <p:spPr/>
        <p:txBody>
          <a:bodyPr/>
          <a:lstStyle/>
          <a:p>
            <a:r>
              <a:rPr lang="en-KE" dirty="0"/>
              <a:t>“Let’s build and see” </a:t>
            </a:r>
            <a:r>
              <a:rPr lang="en-GB" dirty="0"/>
              <a:t>should be an accepted stage in the process.</a:t>
            </a:r>
            <a:endParaRPr lang="en-KE" dirty="0"/>
          </a:p>
        </p:txBody>
      </p:sp>
      <p:sp>
        <p:nvSpPr>
          <p:cNvPr id="3" name="Slide Number Placeholder 2">
            <a:extLst>
              <a:ext uri="{FF2B5EF4-FFF2-40B4-BE49-F238E27FC236}">
                <a16:creationId xmlns:a16="http://schemas.microsoft.com/office/drawing/2014/main" id="{31CDFF3D-B44E-27BE-22EB-0B0D9ADB17B4}"/>
              </a:ext>
            </a:extLst>
          </p:cNvPr>
          <p:cNvSpPr>
            <a:spLocks noGrp="1"/>
          </p:cNvSpPr>
          <p:nvPr>
            <p:ph type="sldNum" sz="quarter" idx="12"/>
          </p:nvPr>
        </p:nvSpPr>
        <p:spPr/>
        <p:txBody>
          <a:bodyPr/>
          <a:lstStyle/>
          <a:p>
            <a:fld id="{20AF9D7A-5BEE-9245-944A-197F51D542D9}" type="slidenum">
              <a:rPr lang="en-US" smtClean="0"/>
              <a:t>11</a:t>
            </a:fld>
            <a:endParaRPr lang="en-US"/>
          </a:p>
        </p:txBody>
      </p:sp>
    </p:spTree>
    <p:extLst>
      <p:ext uri="{BB962C8B-B14F-4D97-AF65-F5344CB8AC3E}">
        <p14:creationId xmlns:p14="http://schemas.microsoft.com/office/powerpoint/2010/main" val="100269642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840652-6C7E-B49C-C081-74E7D556A580}"/>
              </a:ext>
            </a:extLst>
          </p:cNvPr>
          <p:cNvSpPr>
            <a:spLocks noGrp="1"/>
          </p:cNvSpPr>
          <p:nvPr>
            <p:ph type="title"/>
          </p:nvPr>
        </p:nvSpPr>
        <p:spPr/>
        <p:txBody>
          <a:bodyPr/>
          <a:lstStyle/>
          <a:p>
            <a:r>
              <a:rPr lang="en-KE" dirty="0"/>
              <a:t>Code moves us forward</a:t>
            </a:r>
          </a:p>
        </p:txBody>
      </p:sp>
      <p:sp>
        <p:nvSpPr>
          <p:cNvPr id="5" name="Text Placeholder 4">
            <a:extLst>
              <a:ext uri="{FF2B5EF4-FFF2-40B4-BE49-F238E27FC236}">
                <a16:creationId xmlns:a16="http://schemas.microsoft.com/office/drawing/2014/main" id="{A314A16D-CE0E-B90F-30BB-DDDD9C684B46}"/>
              </a:ext>
            </a:extLst>
          </p:cNvPr>
          <p:cNvSpPr>
            <a:spLocks noGrp="1"/>
          </p:cNvSpPr>
          <p:nvPr>
            <p:ph type="body" idx="1"/>
          </p:nvPr>
        </p:nvSpPr>
        <p:spPr>
          <a:xfrm>
            <a:off x="1679796" y="3786069"/>
            <a:ext cx="10316917" cy="1647824"/>
          </a:xfrm>
        </p:spPr>
        <p:txBody>
          <a:bodyPr vert="horz" lIns="91440" tIns="45720" rIns="91440" bIns="45720" rtlCol="0" anchor="ctr">
            <a:normAutofit/>
          </a:bodyPr>
          <a:lstStyle/>
          <a:p>
            <a:pPr>
              <a:spcBef>
                <a:spcPct val="0"/>
              </a:spcBef>
            </a:pPr>
            <a:r>
              <a:rPr lang="en-KE" sz="8800" dirty="0">
                <a:solidFill>
                  <a:schemeClr val="accent2"/>
                </a:solidFill>
                <a:latin typeface="+mj-lt"/>
                <a:ea typeface="+mj-ea"/>
                <a:cs typeface="+mj-cs"/>
              </a:rPr>
              <a:t>Problems</a:t>
            </a:r>
          </a:p>
        </p:txBody>
      </p:sp>
      <p:sp>
        <p:nvSpPr>
          <p:cNvPr id="3" name="Content Placeholder 2">
            <a:extLst>
              <a:ext uri="{FF2B5EF4-FFF2-40B4-BE49-F238E27FC236}">
                <a16:creationId xmlns:a16="http://schemas.microsoft.com/office/drawing/2014/main" id="{84CF469B-B7C9-EF7B-8CA9-28710EC5A089}"/>
              </a:ext>
            </a:extLst>
          </p:cNvPr>
          <p:cNvSpPr>
            <a:spLocks noGrp="1"/>
          </p:cNvSpPr>
          <p:nvPr>
            <p:ph sz="half" idx="2"/>
          </p:nvPr>
        </p:nvSpPr>
        <p:spPr>
          <a:xfrm>
            <a:off x="1679796" y="5433893"/>
            <a:ext cx="10316917" cy="7369176"/>
          </a:xfrm>
        </p:spPr>
        <p:txBody>
          <a:bodyPr>
            <a:normAutofit/>
          </a:bodyPr>
          <a:lstStyle/>
          <a:p>
            <a:pPr>
              <a:lnSpc>
                <a:spcPct val="100000"/>
              </a:lnSpc>
            </a:pPr>
            <a:r>
              <a:rPr lang="en-GB" dirty="0">
                <a:solidFill>
                  <a:srgbClr val="292929"/>
                </a:solidFill>
              </a:rPr>
              <a:t>The </a:t>
            </a:r>
            <a:r>
              <a:rPr lang="en-GB" b="0" i="0" dirty="0">
                <a:solidFill>
                  <a:srgbClr val="292929"/>
                </a:solidFill>
                <a:effectLst/>
              </a:rPr>
              <a:t>project is in the hands of a few engineers</a:t>
            </a:r>
          </a:p>
          <a:p>
            <a:pPr>
              <a:lnSpc>
                <a:spcPct val="100000"/>
              </a:lnSpc>
            </a:pPr>
            <a:r>
              <a:rPr lang="en-GB" dirty="0">
                <a:solidFill>
                  <a:srgbClr val="292929"/>
                </a:solidFill>
              </a:rPr>
              <a:t>T</a:t>
            </a:r>
            <a:r>
              <a:rPr lang="en-GB" b="0" i="0" dirty="0">
                <a:solidFill>
                  <a:srgbClr val="292929"/>
                </a:solidFill>
                <a:effectLst/>
              </a:rPr>
              <a:t>he wider team/community isn’t in the picture, or loses ownership</a:t>
            </a:r>
            <a:endParaRPr lang="en-KE" dirty="0"/>
          </a:p>
        </p:txBody>
      </p:sp>
      <p:sp>
        <p:nvSpPr>
          <p:cNvPr id="6" name="Text Placeholder 5">
            <a:extLst>
              <a:ext uri="{FF2B5EF4-FFF2-40B4-BE49-F238E27FC236}">
                <a16:creationId xmlns:a16="http://schemas.microsoft.com/office/drawing/2014/main" id="{B00A60E1-1480-822C-00D9-79349C8F478C}"/>
              </a:ext>
            </a:extLst>
          </p:cNvPr>
          <p:cNvSpPr>
            <a:spLocks noGrp="1"/>
          </p:cNvSpPr>
          <p:nvPr>
            <p:ph type="body" sz="quarter" idx="3"/>
          </p:nvPr>
        </p:nvSpPr>
        <p:spPr>
          <a:xfrm>
            <a:off x="12346007" y="3786069"/>
            <a:ext cx="10367726" cy="1647824"/>
          </a:xfrm>
        </p:spPr>
        <p:txBody>
          <a:bodyPr vert="horz" lIns="91440" tIns="45720" rIns="91440" bIns="45720" rtlCol="0" anchor="ctr">
            <a:normAutofit/>
          </a:bodyPr>
          <a:lstStyle/>
          <a:p>
            <a:pPr>
              <a:spcBef>
                <a:spcPct val="0"/>
              </a:spcBef>
            </a:pPr>
            <a:r>
              <a:rPr lang="en-KE" sz="8800" dirty="0">
                <a:solidFill>
                  <a:schemeClr val="accent2"/>
                </a:solidFill>
                <a:latin typeface="+mj-lt"/>
                <a:ea typeface="+mj-ea"/>
                <a:cs typeface="+mj-cs"/>
              </a:rPr>
              <a:t>Solutions</a:t>
            </a:r>
          </a:p>
        </p:txBody>
      </p:sp>
      <p:sp>
        <p:nvSpPr>
          <p:cNvPr id="7" name="Content Placeholder 6">
            <a:extLst>
              <a:ext uri="{FF2B5EF4-FFF2-40B4-BE49-F238E27FC236}">
                <a16:creationId xmlns:a16="http://schemas.microsoft.com/office/drawing/2014/main" id="{F0C374AD-2626-217E-1A34-C184AE6D0E6D}"/>
              </a:ext>
            </a:extLst>
          </p:cNvPr>
          <p:cNvSpPr>
            <a:spLocks noGrp="1"/>
          </p:cNvSpPr>
          <p:nvPr>
            <p:ph sz="quarter" idx="4"/>
          </p:nvPr>
        </p:nvSpPr>
        <p:spPr>
          <a:xfrm>
            <a:off x="12346007" y="5433893"/>
            <a:ext cx="10367726" cy="7369176"/>
          </a:xfrm>
        </p:spPr>
        <p:txBody>
          <a:bodyPr>
            <a:normAutofit/>
          </a:bodyPr>
          <a:lstStyle/>
          <a:p>
            <a:pPr>
              <a:lnSpc>
                <a:spcPct val="100000"/>
              </a:lnSpc>
            </a:pPr>
            <a:r>
              <a:rPr lang="en-KE" dirty="0"/>
              <a:t>Trust. Some “letting go” may be necessary</a:t>
            </a:r>
          </a:p>
          <a:p>
            <a:pPr>
              <a:lnSpc>
                <a:spcPct val="100000"/>
              </a:lnSpc>
            </a:pPr>
            <a:r>
              <a:rPr lang="en-GB" b="0" i="0" dirty="0">
                <a:solidFill>
                  <a:srgbClr val="292929"/>
                </a:solidFill>
                <a:effectLst/>
              </a:rPr>
              <a:t>Time-box the project and clearly mark it as an “exploration”</a:t>
            </a:r>
          </a:p>
          <a:p>
            <a:pPr>
              <a:lnSpc>
                <a:spcPct val="100000"/>
              </a:lnSpc>
            </a:pPr>
            <a:r>
              <a:rPr lang="en-GB" b="0" i="0" dirty="0">
                <a:solidFill>
                  <a:srgbClr val="292929"/>
                </a:solidFill>
                <a:effectLst/>
              </a:rPr>
              <a:t>Communicate it supports the project as a whole</a:t>
            </a:r>
            <a:endParaRPr lang="en-KE" dirty="0"/>
          </a:p>
        </p:txBody>
      </p:sp>
      <p:sp>
        <p:nvSpPr>
          <p:cNvPr id="4" name="Slide Number Placeholder 3">
            <a:extLst>
              <a:ext uri="{FF2B5EF4-FFF2-40B4-BE49-F238E27FC236}">
                <a16:creationId xmlns:a16="http://schemas.microsoft.com/office/drawing/2014/main" id="{52EE6E1E-5FE1-269D-C576-C673993089D7}"/>
              </a:ext>
            </a:extLst>
          </p:cNvPr>
          <p:cNvSpPr>
            <a:spLocks noGrp="1"/>
          </p:cNvSpPr>
          <p:nvPr>
            <p:ph type="sldNum" sz="quarter" idx="12"/>
          </p:nvPr>
        </p:nvSpPr>
        <p:spPr/>
        <p:txBody>
          <a:bodyPr/>
          <a:lstStyle/>
          <a:p>
            <a:fld id="{20AF9D7A-5BEE-9245-944A-197F51D542D9}" type="slidenum">
              <a:rPr lang="en-US" smtClean="0"/>
              <a:t>12</a:t>
            </a:fld>
            <a:endParaRPr lang="en-US" dirty="0"/>
          </a:p>
        </p:txBody>
      </p:sp>
    </p:spTree>
    <p:extLst>
      <p:ext uri="{BB962C8B-B14F-4D97-AF65-F5344CB8AC3E}">
        <p14:creationId xmlns:p14="http://schemas.microsoft.com/office/powerpoint/2010/main" val="3629990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B07F391-3FF0-4E59-BE49-DDA705B275E5}"/>
              </a:ext>
            </a:extLst>
          </p:cNvPr>
          <p:cNvSpPr>
            <a:spLocks noGrp="1"/>
          </p:cNvSpPr>
          <p:nvPr>
            <p:ph type="ctrTitle"/>
          </p:nvPr>
        </p:nvSpPr>
        <p:spPr>
          <a:xfrm>
            <a:off x="1695847" y="4203903"/>
            <a:ext cx="12286059" cy="4519609"/>
          </a:xfrm>
        </p:spPr>
        <p:txBody>
          <a:bodyPr anchor="b">
            <a:normAutofit/>
          </a:bodyPr>
          <a:lstStyle/>
          <a:p>
            <a:r>
              <a:rPr lang="en-US" sz="11100" dirty="0"/>
              <a:t>Mojaloop Speaker Bureau</a:t>
            </a:r>
          </a:p>
        </p:txBody>
      </p:sp>
      <p:sp>
        <p:nvSpPr>
          <p:cNvPr id="10" name="Subtitle 2">
            <a:extLst>
              <a:ext uri="{FF2B5EF4-FFF2-40B4-BE49-F238E27FC236}">
                <a16:creationId xmlns:a16="http://schemas.microsoft.com/office/drawing/2014/main" id="{D597952B-D0C7-E564-BE24-4BDCDD07B8E9}"/>
              </a:ext>
            </a:extLst>
          </p:cNvPr>
          <p:cNvSpPr>
            <a:spLocks noGrp="1"/>
          </p:cNvSpPr>
          <p:nvPr>
            <p:ph type="subTitle" idx="1"/>
          </p:nvPr>
        </p:nvSpPr>
        <p:spPr>
          <a:xfrm>
            <a:off x="1695847" y="9308787"/>
            <a:ext cx="14344253" cy="2310326"/>
          </a:xfrm>
        </p:spPr>
        <p:txBody>
          <a:bodyPr/>
          <a:lstStyle/>
          <a:p>
            <a:endParaRPr lang="en-US"/>
          </a:p>
        </p:txBody>
      </p:sp>
      <p:sp>
        <p:nvSpPr>
          <p:cNvPr id="4" name="Slide Number Placeholder 3">
            <a:extLst>
              <a:ext uri="{FF2B5EF4-FFF2-40B4-BE49-F238E27FC236}">
                <a16:creationId xmlns:a16="http://schemas.microsoft.com/office/drawing/2014/main" id="{AB785A4B-589A-4560-87B7-BB12B6398CC4}"/>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13</a:t>
            </a:fld>
            <a:endParaRPr lang="en-US"/>
          </a:p>
        </p:txBody>
      </p:sp>
    </p:spTree>
    <p:extLst>
      <p:ext uri="{BB962C8B-B14F-4D97-AF65-F5344CB8AC3E}">
        <p14:creationId xmlns:p14="http://schemas.microsoft.com/office/powerpoint/2010/main" val="31511022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BB1CCAD-0FCB-8EC8-9276-0352C6C6BF7D}"/>
              </a:ext>
            </a:extLst>
          </p:cNvPr>
          <p:cNvSpPr>
            <a:spLocks noGrp="1"/>
          </p:cNvSpPr>
          <p:nvPr>
            <p:ph type="title"/>
          </p:nvPr>
        </p:nvSpPr>
        <p:spPr/>
        <p:txBody>
          <a:bodyPr/>
          <a:lstStyle/>
          <a:p>
            <a:r>
              <a:rPr lang="en-KE" dirty="0"/>
              <a:t>Mojaloop Speaker Bureau</a:t>
            </a:r>
          </a:p>
        </p:txBody>
      </p:sp>
      <p:sp>
        <p:nvSpPr>
          <p:cNvPr id="6" name="Content Placeholder 5">
            <a:extLst>
              <a:ext uri="{FF2B5EF4-FFF2-40B4-BE49-F238E27FC236}">
                <a16:creationId xmlns:a16="http://schemas.microsoft.com/office/drawing/2014/main" id="{EC2FE80F-0DDD-2B08-46D8-41E44F69DB9D}"/>
              </a:ext>
            </a:extLst>
          </p:cNvPr>
          <p:cNvSpPr>
            <a:spLocks noGrp="1"/>
          </p:cNvSpPr>
          <p:nvPr>
            <p:ph idx="1"/>
          </p:nvPr>
        </p:nvSpPr>
        <p:spPr/>
        <p:txBody>
          <a:bodyPr>
            <a:normAutofit fontScale="77500" lnSpcReduction="20000"/>
          </a:bodyPr>
          <a:lstStyle/>
          <a:p>
            <a:pPr>
              <a:lnSpc>
                <a:spcPct val="160000"/>
              </a:lnSpc>
            </a:pPr>
            <a:r>
              <a:rPr lang="en-KE" dirty="0"/>
              <a:t>A group of people in our community who are approved by the Mojaloop Foundation to speak about Mojaloop at various conferences and events around the world.</a:t>
            </a:r>
          </a:p>
          <a:p>
            <a:pPr>
              <a:lnSpc>
                <a:spcPct val="160000"/>
              </a:lnSpc>
            </a:pPr>
            <a:r>
              <a:rPr lang="en-KE" dirty="0"/>
              <a:t>Goals/purpose:</a:t>
            </a:r>
          </a:p>
          <a:p>
            <a:pPr lvl="1">
              <a:lnSpc>
                <a:spcPct val="160000"/>
              </a:lnSpc>
            </a:pPr>
            <a:r>
              <a:rPr lang="en-GB" dirty="0"/>
              <a:t>Participate in more events across a wider geography</a:t>
            </a:r>
          </a:p>
          <a:p>
            <a:pPr lvl="1">
              <a:lnSpc>
                <a:spcPct val="160000"/>
              </a:lnSpc>
            </a:pPr>
            <a:r>
              <a:rPr lang="en-GB" dirty="0"/>
              <a:t>Speak on specialized topics</a:t>
            </a:r>
          </a:p>
          <a:p>
            <a:pPr lvl="1">
              <a:lnSpc>
                <a:spcPct val="160000"/>
              </a:lnSpc>
            </a:pPr>
            <a:r>
              <a:rPr lang="en-GB" dirty="0"/>
              <a:t>Provide visibility for Mojaloop smaller members and an independent platform for larger Mojaloop members</a:t>
            </a:r>
          </a:p>
          <a:p>
            <a:pPr lvl="1">
              <a:lnSpc>
                <a:spcPct val="160000"/>
              </a:lnSpc>
            </a:pPr>
            <a:r>
              <a:rPr lang="en-GB" dirty="0"/>
              <a:t>Make speaking opportunities less ad hoc and provides transparency and opportunity to community members who would like to speak on behalf of Mojaloop.</a:t>
            </a:r>
          </a:p>
          <a:p>
            <a:pPr>
              <a:lnSpc>
                <a:spcPct val="160000"/>
              </a:lnSpc>
            </a:pPr>
            <a:endParaRPr lang="en-KE" dirty="0"/>
          </a:p>
        </p:txBody>
      </p:sp>
      <p:sp>
        <p:nvSpPr>
          <p:cNvPr id="4" name="Slide Number Placeholder 3">
            <a:extLst>
              <a:ext uri="{FF2B5EF4-FFF2-40B4-BE49-F238E27FC236}">
                <a16:creationId xmlns:a16="http://schemas.microsoft.com/office/drawing/2014/main" id="{3E617A70-D4C1-D0D6-60D6-554C076CFAD5}"/>
              </a:ext>
            </a:extLst>
          </p:cNvPr>
          <p:cNvSpPr>
            <a:spLocks noGrp="1"/>
          </p:cNvSpPr>
          <p:nvPr>
            <p:ph type="sldNum" sz="quarter" idx="12"/>
          </p:nvPr>
        </p:nvSpPr>
        <p:spPr/>
        <p:txBody>
          <a:bodyPr/>
          <a:lstStyle/>
          <a:p>
            <a:fld id="{20AF9D7A-5BEE-9245-944A-197F51D542D9}" type="slidenum">
              <a:rPr lang="en-US" smtClean="0"/>
              <a:pPr/>
              <a:t>14</a:t>
            </a:fld>
            <a:endParaRPr lang="en-US" dirty="0"/>
          </a:p>
        </p:txBody>
      </p:sp>
    </p:spTree>
    <p:extLst>
      <p:ext uri="{BB962C8B-B14F-4D97-AF65-F5344CB8AC3E}">
        <p14:creationId xmlns:p14="http://schemas.microsoft.com/office/powerpoint/2010/main" val="37235344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D3E485-239A-5AAC-B949-B3B0AB4D931E}"/>
              </a:ext>
            </a:extLst>
          </p:cNvPr>
          <p:cNvSpPr>
            <a:spLocks noGrp="1"/>
          </p:cNvSpPr>
          <p:nvPr>
            <p:ph type="title"/>
          </p:nvPr>
        </p:nvSpPr>
        <p:spPr/>
        <p:txBody>
          <a:bodyPr anchor="ctr">
            <a:normAutofit/>
          </a:bodyPr>
          <a:lstStyle/>
          <a:p>
            <a:r>
              <a:rPr lang="en-KE" dirty="0"/>
              <a:t>Mojaloop Speaker Bureau</a:t>
            </a:r>
          </a:p>
        </p:txBody>
      </p:sp>
      <p:sp>
        <p:nvSpPr>
          <p:cNvPr id="3" name="Content Placeholder 2">
            <a:extLst>
              <a:ext uri="{FF2B5EF4-FFF2-40B4-BE49-F238E27FC236}">
                <a16:creationId xmlns:a16="http://schemas.microsoft.com/office/drawing/2014/main" id="{853AF9E0-56DD-0F54-5B9D-84400F562A75}"/>
              </a:ext>
            </a:extLst>
          </p:cNvPr>
          <p:cNvSpPr>
            <a:spLocks noGrp="1"/>
          </p:cNvSpPr>
          <p:nvPr>
            <p:ph idx="1"/>
          </p:nvPr>
        </p:nvSpPr>
        <p:spPr/>
        <p:txBody>
          <a:bodyPr>
            <a:normAutofit fontScale="85000" lnSpcReduction="10000"/>
          </a:bodyPr>
          <a:lstStyle/>
          <a:p>
            <a:pPr>
              <a:lnSpc>
                <a:spcPct val="150000"/>
              </a:lnSpc>
            </a:pPr>
            <a:r>
              <a:rPr lang="en-KE" sz="5400" dirty="0"/>
              <a:t>Annual application process</a:t>
            </a:r>
          </a:p>
          <a:p>
            <a:pPr>
              <a:lnSpc>
                <a:spcPct val="150000"/>
              </a:lnSpc>
            </a:pPr>
            <a:r>
              <a:rPr lang="en-KE" sz="5400" dirty="0"/>
              <a:t>Applications are vetted by the Mojaloop S</a:t>
            </a:r>
            <a:r>
              <a:rPr lang="en-GB" sz="5400" dirty="0"/>
              <a:t>p</a:t>
            </a:r>
            <a:r>
              <a:rPr lang="en-KE" sz="5400" dirty="0"/>
              <a:t>eaker Bureau Program Committee</a:t>
            </a:r>
          </a:p>
          <a:p>
            <a:pPr>
              <a:lnSpc>
                <a:spcPct val="150000"/>
              </a:lnSpc>
            </a:pPr>
            <a:r>
              <a:rPr lang="en-KE" sz="5400" dirty="0"/>
              <a:t>Final list approved by the Mojaloop Foundation Executive Director</a:t>
            </a:r>
          </a:p>
          <a:p>
            <a:pPr>
              <a:lnSpc>
                <a:spcPct val="150000"/>
              </a:lnSpc>
            </a:pPr>
            <a:r>
              <a:rPr lang="en-KE" sz="5400" dirty="0"/>
              <a:t>Term is 18 months. You can re-apply if you’d like.</a:t>
            </a:r>
          </a:p>
          <a:p>
            <a:pPr>
              <a:lnSpc>
                <a:spcPct val="150000"/>
              </a:lnSpc>
            </a:pPr>
            <a:r>
              <a:rPr lang="en-KE" sz="5400" dirty="0"/>
              <a:t>Speaker Bureau list to be published on Mojaloop Community Central</a:t>
            </a:r>
          </a:p>
          <a:p>
            <a:pPr>
              <a:lnSpc>
                <a:spcPct val="150000"/>
              </a:lnSpc>
            </a:pPr>
            <a:r>
              <a:rPr lang="en-GB" sz="5400" dirty="0"/>
              <a:t>The title “</a:t>
            </a:r>
            <a:r>
              <a:rPr lang="en-GB" sz="5400" i="1" u="sng" dirty="0"/>
              <a:t>Member of the Mojaloop Foundation Speakers Bureau</a:t>
            </a:r>
            <a:r>
              <a:rPr lang="en-GB" sz="5400" dirty="0"/>
              <a:t>” can also be used on LinkedIn profiles. </a:t>
            </a:r>
            <a:endParaRPr lang="en-KE" sz="5400" dirty="0"/>
          </a:p>
        </p:txBody>
      </p:sp>
      <p:sp>
        <p:nvSpPr>
          <p:cNvPr id="4" name="Slide Number Placeholder 3">
            <a:extLst>
              <a:ext uri="{FF2B5EF4-FFF2-40B4-BE49-F238E27FC236}">
                <a16:creationId xmlns:a16="http://schemas.microsoft.com/office/drawing/2014/main" id="{E6339715-ADED-7E0E-A430-79294F4F6692}"/>
              </a:ext>
            </a:extLst>
          </p:cNvPr>
          <p:cNvSpPr>
            <a:spLocks noGrp="1"/>
          </p:cNvSpPr>
          <p:nvPr>
            <p:ph type="sldNum" sz="quarter" idx="12"/>
          </p:nvPr>
        </p:nvSpPr>
        <p:spPr/>
        <p:txBody>
          <a:bodyPr anchor="ctr">
            <a:normAutofit/>
          </a:bodyPr>
          <a:lstStyle/>
          <a:p>
            <a:pPr>
              <a:spcAft>
                <a:spcPts val="600"/>
              </a:spcAft>
            </a:pPr>
            <a:fld id="{20AF9D7A-5BEE-9245-944A-197F51D542D9}" type="slidenum">
              <a:rPr lang="en-US" smtClean="0"/>
              <a:pPr>
                <a:spcAft>
                  <a:spcPts val="600"/>
                </a:spcAft>
              </a:pPr>
              <a:t>15</a:t>
            </a:fld>
            <a:endParaRPr lang="en-US"/>
          </a:p>
        </p:txBody>
      </p:sp>
    </p:spTree>
    <p:extLst>
      <p:ext uri="{BB962C8B-B14F-4D97-AF65-F5344CB8AC3E}">
        <p14:creationId xmlns:p14="http://schemas.microsoft.com/office/powerpoint/2010/main" val="20293049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E7A1D-53F4-4BD6-30AF-BC19653D111D}"/>
              </a:ext>
            </a:extLst>
          </p:cNvPr>
          <p:cNvSpPr>
            <a:spLocks noGrp="1"/>
          </p:cNvSpPr>
          <p:nvPr>
            <p:ph type="title"/>
          </p:nvPr>
        </p:nvSpPr>
        <p:spPr>
          <a:xfrm>
            <a:off x="1676619" y="730251"/>
            <a:ext cx="18914314" cy="2651126"/>
          </a:xfrm>
        </p:spPr>
        <p:txBody>
          <a:bodyPr anchor="ctr">
            <a:normAutofit/>
          </a:bodyPr>
          <a:lstStyle/>
          <a:p>
            <a:r>
              <a:rPr lang="en-KE" dirty="0"/>
              <a:t>Mojaloop Speaker Bureau</a:t>
            </a:r>
          </a:p>
        </p:txBody>
      </p:sp>
      <p:sp>
        <p:nvSpPr>
          <p:cNvPr id="3" name="Content Placeholder 2">
            <a:extLst>
              <a:ext uri="{FF2B5EF4-FFF2-40B4-BE49-F238E27FC236}">
                <a16:creationId xmlns:a16="http://schemas.microsoft.com/office/drawing/2014/main" id="{5304DE1C-6A05-1FB4-8EE1-D7A42E4F2F88}"/>
              </a:ext>
            </a:extLst>
          </p:cNvPr>
          <p:cNvSpPr>
            <a:spLocks noGrp="1"/>
          </p:cNvSpPr>
          <p:nvPr>
            <p:ph idx="1"/>
          </p:nvPr>
        </p:nvSpPr>
        <p:spPr>
          <a:xfrm>
            <a:off x="1676619" y="3651250"/>
            <a:ext cx="21033938" cy="8702676"/>
          </a:xfrm>
        </p:spPr>
        <p:txBody>
          <a:bodyPr>
            <a:normAutofit fontScale="77500" lnSpcReduction="20000"/>
          </a:bodyPr>
          <a:lstStyle/>
          <a:p>
            <a:pPr>
              <a:lnSpc>
                <a:spcPct val="150000"/>
              </a:lnSpc>
            </a:pPr>
            <a:r>
              <a:rPr lang="en-KE" sz="4800" dirty="0"/>
              <a:t>Speaking engagements to be awarded </a:t>
            </a:r>
            <a:r>
              <a:rPr lang="en-GB" sz="4800" dirty="0"/>
              <a:t>first based on expertise, and then based on geographic vicinity </a:t>
            </a:r>
          </a:p>
          <a:p>
            <a:pPr lvl="1">
              <a:lnSpc>
                <a:spcPct val="150000"/>
              </a:lnSpc>
            </a:pPr>
            <a:r>
              <a:rPr lang="en-GB" b="0" i="0" dirty="0">
                <a:effectLst/>
              </a:rPr>
              <a:t>Speakers will be categorized by topic type (awareness, business/market development, tech etc) and then by level of expertise in each category</a:t>
            </a:r>
          </a:p>
          <a:p>
            <a:pPr>
              <a:lnSpc>
                <a:spcPct val="150000"/>
              </a:lnSpc>
            </a:pPr>
            <a:r>
              <a:rPr lang="en-GB" sz="4800" dirty="0"/>
              <a:t>Speakers will be selected for a speaking opportunity by the Program Committee and approved by the Mojaloop Foundation’s Executive Director.  </a:t>
            </a:r>
          </a:p>
          <a:p>
            <a:pPr lvl="1">
              <a:lnSpc>
                <a:spcPct val="150000"/>
              </a:lnSpc>
            </a:pPr>
            <a:r>
              <a:rPr lang="en-GB" dirty="0"/>
              <a:t>Speakers can also identify speaking opportunities and propose them to the Mojaloop Foundation</a:t>
            </a:r>
          </a:p>
          <a:p>
            <a:pPr lvl="1">
              <a:lnSpc>
                <a:spcPct val="150000"/>
              </a:lnSpc>
            </a:pPr>
            <a:r>
              <a:rPr lang="en-GB" dirty="0"/>
              <a:t>Proposing a speaking opportunity does not guarantee selection as speaker for that opportunity but preference will be given. </a:t>
            </a:r>
          </a:p>
        </p:txBody>
      </p:sp>
      <p:sp>
        <p:nvSpPr>
          <p:cNvPr id="4" name="Slide Number Placeholder 3">
            <a:extLst>
              <a:ext uri="{FF2B5EF4-FFF2-40B4-BE49-F238E27FC236}">
                <a16:creationId xmlns:a16="http://schemas.microsoft.com/office/drawing/2014/main" id="{95CC81B2-485E-3862-CBA2-6A96B4CF3685}"/>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16</a:t>
            </a:fld>
            <a:endParaRPr lang="en-US"/>
          </a:p>
        </p:txBody>
      </p:sp>
    </p:spTree>
    <p:extLst>
      <p:ext uri="{BB962C8B-B14F-4D97-AF65-F5344CB8AC3E}">
        <p14:creationId xmlns:p14="http://schemas.microsoft.com/office/powerpoint/2010/main" val="19291361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EEA041D-1E57-8300-F754-AC3E603E414F}"/>
              </a:ext>
            </a:extLst>
          </p:cNvPr>
          <p:cNvSpPr>
            <a:spLocks noGrp="1"/>
          </p:cNvSpPr>
          <p:nvPr>
            <p:ph type="title"/>
          </p:nvPr>
        </p:nvSpPr>
        <p:spPr/>
        <p:txBody>
          <a:bodyPr/>
          <a:lstStyle/>
          <a:p>
            <a:r>
              <a:rPr lang="en-KE" dirty="0"/>
              <a:t>Mojaloop Speakers Bureau</a:t>
            </a:r>
          </a:p>
        </p:txBody>
      </p:sp>
      <p:sp>
        <p:nvSpPr>
          <p:cNvPr id="6" name="Text Placeholder 5">
            <a:extLst>
              <a:ext uri="{FF2B5EF4-FFF2-40B4-BE49-F238E27FC236}">
                <a16:creationId xmlns:a16="http://schemas.microsoft.com/office/drawing/2014/main" id="{5F8450F9-C283-F87C-664C-E19240B526C6}"/>
              </a:ext>
            </a:extLst>
          </p:cNvPr>
          <p:cNvSpPr>
            <a:spLocks noGrp="1"/>
          </p:cNvSpPr>
          <p:nvPr>
            <p:ph type="body" idx="1"/>
          </p:nvPr>
        </p:nvSpPr>
        <p:spPr/>
        <p:txBody>
          <a:bodyPr>
            <a:normAutofit/>
          </a:bodyPr>
          <a:lstStyle/>
          <a:p>
            <a:endParaRPr lang="en-KE" sz="6600" dirty="0"/>
          </a:p>
          <a:p>
            <a:r>
              <a:rPr lang="en-KE" sz="6600" dirty="0"/>
              <a:t>Applications for 2023/2024 open next week!</a:t>
            </a:r>
          </a:p>
        </p:txBody>
      </p:sp>
      <p:sp>
        <p:nvSpPr>
          <p:cNvPr id="4" name="Slide Number Placeholder 3">
            <a:extLst>
              <a:ext uri="{FF2B5EF4-FFF2-40B4-BE49-F238E27FC236}">
                <a16:creationId xmlns:a16="http://schemas.microsoft.com/office/drawing/2014/main" id="{5E73F6E3-0347-C6D7-2629-EEAEE4DB3C2F}"/>
              </a:ext>
            </a:extLst>
          </p:cNvPr>
          <p:cNvSpPr>
            <a:spLocks noGrp="1"/>
          </p:cNvSpPr>
          <p:nvPr>
            <p:ph type="sldNum" sz="quarter" idx="12"/>
          </p:nvPr>
        </p:nvSpPr>
        <p:spPr/>
        <p:txBody>
          <a:bodyPr/>
          <a:lstStyle/>
          <a:p>
            <a:fld id="{20AF9D7A-5BEE-9245-944A-197F51D542D9}" type="slidenum">
              <a:rPr lang="en-US" smtClean="0"/>
              <a:t>17</a:t>
            </a:fld>
            <a:endParaRPr lang="en-US"/>
          </a:p>
        </p:txBody>
      </p:sp>
    </p:spTree>
    <p:extLst>
      <p:ext uri="{BB962C8B-B14F-4D97-AF65-F5344CB8AC3E}">
        <p14:creationId xmlns:p14="http://schemas.microsoft.com/office/powerpoint/2010/main" val="40548255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B07F391-3FF0-4E59-BE49-DDA705B275E5}"/>
              </a:ext>
            </a:extLst>
          </p:cNvPr>
          <p:cNvSpPr>
            <a:spLocks noGrp="1"/>
          </p:cNvSpPr>
          <p:nvPr>
            <p:ph type="ctrTitle"/>
          </p:nvPr>
        </p:nvSpPr>
        <p:spPr>
          <a:xfrm>
            <a:off x="1695847" y="4203903"/>
            <a:ext cx="15527596" cy="4519609"/>
          </a:xfrm>
        </p:spPr>
        <p:txBody>
          <a:bodyPr anchor="b">
            <a:normAutofit/>
          </a:bodyPr>
          <a:lstStyle/>
          <a:p>
            <a:r>
              <a:rPr lang="en-US" sz="11100" dirty="0"/>
              <a:t>Mojaloop Community Central</a:t>
            </a:r>
          </a:p>
        </p:txBody>
      </p:sp>
      <p:sp>
        <p:nvSpPr>
          <p:cNvPr id="10" name="Subtitle 2">
            <a:extLst>
              <a:ext uri="{FF2B5EF4-FFF2-40B4-BE49-F238E27FC236}">
                <a16:creationId xmlns:a16="http://schemas.microsoft.com/office/drawing/2014/main" id="{D597952B-D0C7-E564-BE24-4BDCDD07B8E9}"/>
              </a:ext>
            </a:extLst>
          </p:cNvPr>
          <p:cNvSpPr>
            <a:spLocks noGrp="1"/>
          </p:cNvSpPr>
          <p:nvPr>
            <p:ph type="subTitle" idx="1"/>
          </p:nvPr>
        </p:nvSpPr>
        <p:spPr>
          <a:xfrm>
            <a:off x="1695847" y="9308787"/>
            <a:ext cx="14344253" cy="2310326"/>
          </a:xfrm>
        </p:spPr>
        <p:txBody>
          <a:bodyPr/>
          <a:lstStyle/>
          <a:p>
            <a:endParaRPr lang="en-US"/>
          </a:p>
        </p:txBody>
      </p:sp>
      <p:sp>
        <p:nvSpPr>
          <p:cNvPr id="4" name="Slide Number Placeholder 3">
            <a:extLst>
              <a:ext uri="{FF2B5EF4-FFF2-40B4-BE49-F238E27FC236}">
                <a16:creationId xmlns:a16="http://schemas.microsoft.com/office/drawing/2014/main" id="{AB785A4B-589A-4560-87B7-BB12B6398CC4}"/>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18</a:t>
            </a:fld>
            <a:endParaRPr lang="en-US"/>
          </a:p>
        </p:txBody>
      </p:sp>
    </p:spTree>
    <p:extLst>
      <p:ext uri="{BB962C8B-B14F-4D97-AF65-F5344CB8AC3E}">
        <p14:creationId xmlns:p14="http://schemas.microsoft.com/office/powerpoint/2010/main" val="950971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Content Placeholder 9">
            <a:extLst>
              <a:ext uri="{FF2B5EF4-FFF2-40B4-BE49-F238E27FC236}">
                <a16:creationId xmlns:a16="http://schemas.microsoft.com/office/drawing/2014/main" id="{0C6298A3-CBF0-015C-26E8-9FDA2A48C0A5}"/>
              </a:ext>
            </a:extLst>
          </p:cNvPr>
          <p:cNvPicPr>
            <a:picLocks noGrp="1" noChangeAspect="1"/>
          </p:cNvPicPr>
          <p:nvPr>
            <p:ph idx="1"/>
          </p:nvPr>
        </p:nvPicPr>
        <p:blipFill>
          <a:blip r:embed="rId2"/>
          <a:srcRect/>
          <a:stretch/>
        </p:blipFill>
        <p:spPr>
          <a:xfrm>
            <a:off x="646771" y="273049"/>
            <a:ext cx="20094497" cy="12559061"/>
          </a:xfrm>
          <a:noFill/>
        </p:spPr>
      </p:pic>
      <p:sp>
        <p:nvSpPr>
          <p:cNvPr id="4" name="Slide Number Placeholder 3">
            <a:extLst>
              <a:ext uri="{FF2B5EF4-FFF2-40B4-BE49-F238E27FC236}">
                <a16:creationId xmlns:a16="http://schemas.microsoft.com/office/drawing/2014/main" id="{B4023B85-81EF-BC36-CF5B-2D84A5919E92}"/>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19</a:t>
            </a:fld>
            <a:endParaRPr lang="en-US"/>
          </a:p>
        </p:txBody>
      </p:sp>
    </p:spTree>
    <p:extLst>
      <p:ext uri="{BB962C8B-B14F-4D97-AF65-F5344CB8AC3E}">
        <p14:creationId xmlns:p14="http://schemas.microsoft.com/office/powerpoint/2010/main" val="38803736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D68D430F-6E67-5949-A1ED-5C85DDDAA5AA}"/>
              </a:ext>
            </a:extLst>
          </p:cNvPr>
          <p:cNvSpPr>
            <a:spLocks noGrp="1"/>
          </p:cNvSpPr>
          <p:nvPr>
            <p:ph type="title"/>
          </p:nvPr>
        </p:nvSpPr>
        <p:spPr/>
        <p:txBody>
          <a:bodyPr/>
          <a:lstStyle/>
          <a:p>
            <a:r>
              <a:rPr lang="en-US" dirty="0"/>
              <a:t>Agenda</a:t>
            </a:r>
          </a:p>
        </p:txBody>
      </p:sp>
      <p:sp>
        <p:nvSpPr>
          <p:cNvPr id="7" name="Content Placeholder 6">
            <a:extLst>
              <a:ext uri="{FF2B5EF4-FFF2-40B4-BE49-F238E27FC236}">
                <a16:creationId xmlns:a16="http://schemas.microsoft.com/office/drawing/2014/main" id="{BC2CEDC6-2A98-0144-9884-13FE4653C708}"/>
              </a:ext>
            </a:extLst>
          </p:cNvPr>
          <p:cNvSpPr>
            <a:spLocks noGrp="1"/>
          </p:cNvSpPr>
          <p:nvPr>
            <p:ph idx="1"/>
          </p:nvPr>
        </p:nvSpPr>
        <p:spPr/>
        <p:txBody>
          <a:bodyPr/>
          <a:lstStyle/>
          <a:p>
            <a:pPr>
              <a:lnSpc>
                <a:spcPct val="200000"/>
              </a:lnSpc>
            </a:pPr>
            <a:r>
              <a:rPr lang="en-US" dirty="0"/>
              <a:t>2023 Community Objectives</a:t>
            </a:r>
          </a:p>
          <a:p>
            <a:pPr>
              <a:lnSpc>
                <a:spcPct val="200000"/>
              </a:lnSpc>
            </a:pPr>
            <a:r>
              <a:rPr lang="en-US" dirty="0"/>
              <a:t>Open Source Culture</a:t>
            </a:r>
          </a:p>
          <a:p>
            <a:pPr>
              <a:lnSpc>
                <a:spcPct val="200000"/>
              </a:lnSpc>
            </a:pPr>
            <a:r>
              <a:rPr lang="en-US" dirty="0"/>
              <a:t>Speaker Bureau</a:t>
            </a:r>
          </a:p>
          <a:p>
            <a:pPr>
              <a:lnSpc>
                <a:spcPct val="200000"/>
              </a:lnSpc>
            </a:pPr>
            <a:r>
              <a:rPr lang="en-US" dirty="0"/>
              <a:t>Mojaloop Community Central</a:t>
            </a:r>
          </a:p>
        </p:txBody>
      </p:sp>
      <p:sp>
        <p:nvSpPr>
          <p:cNvPr id="4" name="Slide Number Placeholder 3">
            <a:extLst>
              <a:ext uri="{FF2B5EF4-FFF2-40B4-BE49-F238E27FC236}">
                <a16:creationId xmlns:a16="http://schemas.microsoft.com/office/drawing/2014/main" id="{0EBA68DB-A849-43A9-ADF8-ACDD34C3FC84}"/>
              </a:ext>
            </a:extLst>
          </p:cNvPr>
          <p:cNvSpPr>
            <a:spLocks noGrp="1"/>
          </p:cNvSpPr>
          <p:nvPr>
            <p:ph type="sldNum" sz="quarter" idx="12"/>
          </p:nvPr>
        </p:nvSpPr>
        <p:spPr/>
        <p:txBody>
          <a:bodyPr/>
          <a:lstStyle/>
          <a:p>
            <a:fld id="{20AF9D7A-5BEE-9245-944A-197F51D542D9}" type="slidenum">
              <a:rPr lang="en-US" smtClean="0"/>
              <a:pPr/>
              <a:t>2</a:t>
            </a:fld>
            <a:endParaRPr lang="en-US"/>
          </a:p>
        </p:txBody>
      </p:sp>
    </p:spTree>
    <p:extLst>
      <p:ext uri="{BB962C8B-B14F-4D97-AF65-F5344CB8AC3E}">
        <p14:creationId xmlns:p14="http://schemas.microsoft.com/office/powerpoint/2010/main" val="5612290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16492B-4941-ACB7-7389-643A5E91F095}"/>
              </a:ext>
            </a:extLst>
          </p:cNvPr>
          <p:cNvSpPr>
            <a:spLocks noGrp="1"/>
          </p:cNvSpPr>
          <p:nvPr>
            <p:ph type="title"/>
          </p:nvPr>
        </p:nvSpPr>
        <p:spPr/>
        <p:txBody>
          <a:bodyPr anchor="b">
            <a:normAutofit/>
          </a:bodyPr>
          <a:lstStyle/>
          <a:p>
            <a:r>
              <a:rPr lang="en-KE" sz="7500" dirty="0"/>
              <a:t>Mojaloop Community Central is live today!</a:t>
            </a:r>
          </a:p>
        </p:txBody>
      </p:sp>
      <p:sp>
        <p:nvSpPr>
          <p:cNvPr id="3" name="Text Placeholder 2">
            <a:extLst>
              <a:ext uri="{FF2B5EF4-FFF2-40B4-BE49-F238E27FC236}">
                <a16:creationId xmlns:a16="http://schemas.microsoft.com/office/drawing/2014/main" id="{E861D44A-A90A-7C02-2D4F-7FAC91C4AFFF}"/>
              </a:ext>
            </a:extLst>
          </p:cNvPr>
          <p:cNvSpPr>
            <a:spLocks noGrp="1"/>
          </p:cNvSpPr>
          <p:nvPr>
            <p:ph type="body" idx="1"/>
          </p:nvPr>
        </p:nvSpPr>
        <p:spPr/>
        <p:txBody>
          <a:bodyPr>
            <a:normAutofit/>
          </a:bodyPr>
          <a:lstStyle/>
          <a:p>
            <a:endParaRPr lang="en-KE" dirty="0"/>
          </a:p>
          <a:p>
            <a:r>
              <a:rPr lang="en-KE" dirty="0"/>
              <a:t>Go check it out! </a:t>
            </a:r>
            <a:r>
              <a:rPr lang="en-KE" sz="4800" dirty="0">
                <a:hlinkClick r:id="rId2"/>
              </a:rPr>
              <a:t>https://community.mojaloop.io</a:t>
            </a:r>
            <a:endParaRPr lang="en-KE" dirty="0"/>
          </a:p>
        </p:txBody>
      </p:sp>
      <p:sp>
        <p:nvSpPr>
          <p:cNvPr id="4" name="Slide Number Placeholder 3">
            <a:extLst>
              <a:ext uri="{FF2B5EF4-FFF2-40B4-BE49-F238E27FC236}">
                <a16:creationId xmlns:a16="http://schemas.microsoft.com/office/drawing/2014/main" id="{A53177CE-DE5D-8546-A3DA-7525514AD939}"/>
              </a:ext>
            </a:extLst>
          </p:cNvPr>
          <p:cNvSpPr>
            <a:spLocks noGrp="1"/>
          </p:cNvSpPr>
          <p:nvPr>
            <p:ph type="sldNum" sz="quarter" idx="12"/>
          </p:nvPr>
        </p:nvSpPr>
        <p:spPr/>
        <p:txBody>
          <a:bodyPr anchor="ctr">
            <a:normAutofit/>
          </a:bodyPr>
          <a:lstStyle/>
          <a:p>
            <a:pPr>
              <a:spcAft>
                <a:spcPts val="600"/>
              </a:spcAft>
            </a:pPr>
            <a:fld id="{20AF9D7A-5BEE-9245-944A-197F51D542D9}" type="slidenum">
              <a:rPr lang="en-US" smtClean="0"/>
              <a:pPr>
                <a:spcAft>
                  <a:spcPts val="600"/>
                </a:spcAft>
              </a:pPr>
              <a:t>20</a:t>
            </a:fld>
            <a:endParaRPr lang="en-US"/>
          </a:p>
        </p:txBody>
      </p:sp>
    </p:spTree>
    <p:extLst>
      <p:ext uri="{BB962C8B-B14F-4D97-AF65-F5344CB8AC3E}">
        <p14:creationId xmlns:p14="http://schemas.microsoft.com/office/powerpoint/2010/main" val="28830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6ADE3-2682-1BBF-6AA6-99C3E0D885C0}"/>
              </a:ext>
            </a:extLst>
          </p:cNvPr>
          <p:cNvSpPr>
            <a:spLocks noGrp="1"/>
          </p:cNvSpPr>
          <p:nvPr>
            <p:ph type="title"/>
          </p:nvPr>
        </p:nvSpPr>
        <p:spPr/>
        <p:txBody>
          <a:bodyPr/>
          <a:lstStyle/>
          <a:p>
            <a:r>
              <a:rPr lang="en-KE" dirty="0"/>
              <a:t>Housekeeping</a:t>
            </a:r>
          </a:p>
        </p:txBody>
      </p:sp>
      <p:sp>
        <p:nvSpPr>
          <p:cNvPr id="3" name="Text Placeholder 2">
            <a:extLst>
              <a:ext uri="{FF2B5EF4-FFF2-40B4-BE49-F238E27FC236}">
                <a16:creationId xmlns:a16="http://schemas.microsoft.com/office/drawing/2014/main" id="{E4F0B1A4-7903-ACE0-EF3F-60CBC9CC5E54}"/>
              </a:ext>
            </a:extLst>
          </p:cNvPr>
          <p:cNvSpPr>
            <a:spLocks noGrp="1"/>
          </p:cNvSpPr>
          <p:nvPr>
            <p:ph type="body" idx="1"/>
          </p:nvPr>
        </p:nvSpPr>
        <p:spPr/>
        <p:txBody>
          <a:bodyPr/>
          <a:lstStyle/>
          <a:p>
            <a:endParaRPr lang="en-KE"/>
          </a:p>
        </p:txBody>
      </p:sp>
      <p:sp>
        <p:nvSpPr>
          <p:cNvPr id="4" name="Slide Number Placeholder 3">
            <a:extLst>
              <a:ext uri="{FF2B5EF4-FFF2-40B4-BE49-F238E27FC236}">
                <a16:creationId xmlns:a16="http://schemas.microsoft.com/office/drawing/2014/main" id="{56C6D111-D363-4272-A7C9-31162EF47DA4}"/>
              </a:ext>
            </a:extLst>
          </p:cNvPr>
          <p:cNvSpPr>
            <a:spLocks noGrp="1"/>
          </p:cNvSpPr>
          <p:nvPr>
            <p:ph type="sldNum" sz="quarter" idx="12"/>
          </p:nvPr>
        </p:nvSpPr>
        <p:spPr/>
        <p:txBody>
          <a:bodyPr/>
          <a:lstStyle/>
          <a:p>
            <a:fld id="{20AF9D7A-5BEE-9245-944A-197F51D542D9}" type="slidenum">
              <a:rPr lang="en-US" smtClean="0"/>
              <a:t>21</a:t>
            </a:fld>
            <a:endParaRPr lang="en-US"/>
          </a:p>
        </p:txBody>
      </p:sp>
    </p:spTree>
    <p:extLst>
      <p:ext uri="{BB962C8B-B14F-4D97-AF65-F5344CB8AC3E}">
        <p14:creationId xmlns:p14="http://schemas.microsoft.com/office/powerpoint/2010/main" val="2218899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C1EB5E95-82D6-C453-94DD-62B06EA2F097}"/>
              </a:ext>
            </a:extLst>
          </p:cNvPr>
          <p:cNvSpPr>
            <a:spLocks noGrp="1"/>
          </p:cNvSpPr>
          <p:nvPr>
            <p:ph type="title"/>
          </p:nvPr>
        </p:nvSpPr>
        <p:spPr/>
        <p:txBody>
          <a:bodyPr/>
          <a:lstStyle/>
          <a:p>
            <a:r>
              <a:rPr lang="en-KE" dirty="0"/>
              <a:t>Community to-do list</a:t>
            </a:r>
          </a:p>
        </p:txBody>
      </p:sp>
      <p:sp>
        <p:nvSpPr>
          <p:cNvPr id="6" name="Content Placeholder 5">
            <a:extLst>
              <a:ext uri="{FF2B5EF4-FFF2-40B4-BE49-F238E27FC236}">
                <a16:creationId xmlns:a16="http://schemas.microsoft.com/office/drawing/2014/main" id="{0AF854BA-674C-3FC6-EA7D-2D6B2122A2C1}"/>
              </a:ext>
            </a:extLst>
          </p:cNvPr>
          <p:cNvSpPr>
            <a:spLocks noGrp="1"/>
          </p:cNvSpPr>
          <p:nvPr>
            <p:ph idx="1"/>
          </p:nvPr>
        </p:nvSpPr>
        <p:spPr/>
        <p:txBody>
          <a:bodyPr>
            <a:normAutofit fontScale="70000" lnSpcReduction="20000"/>
          </a:bodyPr>
          <a:lstStyle/>
          <a:p>
            <a:pPr>
              <a:lnSpc>
                <a:spcPct val="150000"/>
              </a:lnSpc>
            </a:pPr>
            <a:r>
              <a:rPr lang="en-KE" dirty="0"/>
              <a:t>Community Central</a:t>
            </a:r>
          </a:p>
          <a:p>
            <a:pPr lvl="1">
              <a:lnSpc>
                <a:spcPct val="150000"/>
              </a:lnSpc>
              <a:buFont typeface="Wingdings" pitchFamily="2" charset="2"/>
              <a:buChar char="q"/>
            </a:pPr>
            <a:r>
              <a:rPr lang="en-KE" dirty="0"/>
              <a:t> Sign up at </a:t>
            </a:r>
            <a:r>
              <a:rPr lang="en-KE" dirty="0">
                <a:hlinkClick r:id="rId2"/>
              </a:rPr>
              <a:t>https://community.mojaloop.io</a:t>
            </a:r>
            <a:r>
              <a:rPr lang="en-KE" dirty="0"/>
              <a:t> </a:t>
            </a:r>
          </a:p>
          <a:p>
            <a:pPr lvl="1">
              <a:lnSpc>
                <a:spcPct val="150000"/>
              </a:lnSpc>
              <a:buFont typeface="Wingdings" pitchFamily="2" charset="2"/>
              <a:buChar char="q"/>
            </a:pPr>
            <a:r>
              <a:rPr lang="en-KE" dirty="0"/>
              <a:t> Comment on the Welcome Thread</a:t>
            </a:r>
          </a:p>
          <a:p>
            <a:pPr>
              <a:lnSpc>
                <a:spcPct val="150000"/>
              </a:lnSpc>
            </a:pPr>
            <a:r>
              <a:rPr lang="en-KE" dirty="0"/>
              <a:t>Mojaloop Speaker Bureau</a:t>
            </a:r>
          </a:p>
          <a:p>
            <a:pPr lvl="1">
              <a:lnSpc>
                <a:spcPct val="150000"/>
              </a:lnSpc>
              <a:buFont typeface="Wingdings" pitchFamily="2" charset="2"/>
              <a:buChar char="q"/>
            </a:pPr>
            <a:r>
              <a:rPr lang="en-KE" dirty="0"/>
              <a:t> Look out for announcement next week and consider applying</a:t>
            </a:r>
          </a:p>
          <a:p>
            <a:pPr>
              <a:lnSpc>
                <a:spcPct val="150000"/>
              </a:lnSpc>
            </a:pPr>
            <a:r>
              <a:rPr lang="en-KE" dirty="0"/>
              <a:t>Community Council</a:t>
            </a:r>
          </a:p>
          <a:p>
            <a:pPr lvl="1">
              <a:lnSpc>
                <a:spcPct val="150000"/>
              </a:lnSpc>
              <a:buFont typeface="Wingdings" pitchFamily="2" charset="2"/>
              <a:buChar char="q"/>
            </a:pPr>
            <a:r>
              <a:rPr lang="en-KE" dirty="0"/>
              <a:t> Talk to council members about 2023 objectives and other ideas you’d like them to discuss at CoCo meetings</a:t>
            </a:r>
          </a:p>
          <a:p>
            <a:pPr>
              <a:lnSpc>
                <a:spcPct val="150000"/>
              </a:lnSpc>
            </a:pPr>
            <a:r>
              <a:rPr lang="en-KE" dirty="0"/>
              <a:t>Culture</a:t>
            </a:r>
          </a:p>
          <a:p>
            <a:pPr lvl="1">
              <a:lnSpc>
                <a:spcPct val="150000"/>
              </a:lnSpc>
              <a:buFont typeface="Wingdings" pitchFamily="2" charset="2"/>
              <a:buChar char="q"/>
            </a:pPr>
            <a:r>
              <a:rPr lang="en-GB" dirty="0"/>
              <a:t>W</a:t>
            </a:r>
            <a:r>
              <a:rPr lang="en-KE" dirty="0"/>
              <a:t>hat would a “Code moves us forward” culture look like in community workstreams or governance?</a:t>
            </a:r>
          </a:p>
          <a:p>
            <a:pPr lvl="1">
              <a:lnSpc>
                <a:spcPct val="150000"/>
              </a:lnSpc>
              <a:buFont typeface="Wingdings" pitchFamily="2" charset="2"/>
              <a:buChar char="q"/>
            </a:pPr>
            <a:endParaRPr lang="en-KE" dirty="0"/>
          </a:p>
          <a:p>
            <a:pPr lvl="1">
              <a:lnSpc>
                <a:spcPct val="150000"/>
              </a:lnSpc>
              <a:buFont typeface="Wingdings" pitchFamily="2" charset="2"/>
              <a:buChar char="q"/>
            </a:pPr>
            <a:endParaRPr lang="en-KE" dirty="0"/>
          </a:p>
          <a:p>
            <a:pPr lvl="1">
              <a:lnSpc>
                <a:spcPct val="150000"/>
              </a:lnSpc>
              <a:buFont typeface="Wingdings" pitchFamily="2" charset="2"/>
              <a:buChar char="q"/>
            </a:pPr>
            <a:endParaRPr lang="en-KE" dirty="0"/>
          </a:p>
        </p:txBody>
      </p:sp>
      <p:sp>
        <p:nvSpPr>
          <p:cNvPr id="4" name="Slide Number Placeholder 3">
            <a:extLst>
              <a:ext uri="{FF2B5EF4-FFF2-40B4-BE49-F238E27FC236}">
                <a16:creationId xmlns:a16="http://schemas.microsoft.com/office/drawing/2014/main" id="{DB2830C8-E3A4-A869-356C-3D740026B5A6}"/>
              </a:ext>
            </a:extLst>
          </p:cNvPr>
          <p:cNvSpPr>
            <a:spLocks noGrp="1"/>
          </p:cNvSpPr>
          <p:nvPr>
            <p:ph type="sldNum" sz="quarter" idx="12"/>
          </p:nvPr>
        </p:nvSpPr>
        <p:spPr/>
        <p:txBody>
          <a:bodyPr/>
          <a:lstStyle/>
          <a:p>
            <a:fld id="{20AF9D7A-5BEE-9245-944A-197F51D542D9}" type="slidenum">
              <a:rPr lang="en-US" smtClean="0"/>
              <a:t>22</a:t>
            </a:fld>
            <a:endParaRPr lang="en-US"/>
          </a:p>
        </p:txBody>
      </p:sp>
    </p:spTree>
    <p:extLst>
      <p:ext uri="{BB962C8B-B14F-4D97-AF65-F5344CB8AC3E}">
        <p14:creationId xmlns:p14="http://schemas.microsoft.com/office/powerpoint/2010/main" val="30881116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D537806-91C8-5247-AFC4-4AB114EA7B06}"/>
              </a:ext>
            </a:extLst>
          </p:cNvPr>
          <p:cNvSpPr>
            <a:spLocks noGrp="1"/>
          </p:cNvSpPr>
          <p:nvPr>
            <p:ph type="ctrTitle"/>
          </p:nvPr>
        </p:nvSpPr>
        <p:spPr/>
        <p:txBody>
          <a:bodyPr/>
          <a:lstStyle/>
          <a:p>
            <a:r>
              <a:rPr lang="en-KE" dirty="0"/>
              <a:t>Thank you!</a:t>
            </a:r>
          </a:p>
        </p:txBody>
      </p:sp>
      <p:sp>
        <p:nvSpPr>
          <p:cNvPr id="6" name="Subtitle 5">
            <a:extLst>
              <a:ext uri="{FF2B5EF4-FFF2-40B4-BE49-F238E27FC236}">
                <a16:creationId xmlns:a16="http://schemas.microsoft.com/office/drawing/2014/main" id="{ED62D9FF-5E84-8C1D-5612-8924E1FCFDE9}"/>
              </a:ext>
            </a:extLst>
          </p:cNvPr>
          <p:cNvSpPr>
            <a:spLocks noGrp="1"/>
          </p:cNvSpPr>
          <p:nvPr>
            <p:ph type="subTitle" idx="1"/>
          </p:nvPr>
        </p:nvSpPr>
        <p:spPr/>
        <p:txBody>
          <a:bodyPr/>
          <a:lstStyle/>
          <a:p>
            <a:r>
              <a:rPr lang="en-KE" dirty="0"/>
              <a:t>soriko@mojaloop.io</a:t>
            </a:r>
          </a:p>
        </p:txBody>
      </p:sp>
      <p:sp>
        <p:nvSpPr>
          <p:cNvPr id="4" name="Slide Number Placeholder 3">
            <a:extLst>
              <a:ext uri="{FF2B5EF4-FFF2-40B4-BE49-F238E27FC236}">
                <a16:creationId xmlns:a16="http://schemas.microsoft.com/office/drawing/2014/main" id="{35B6416F-40EB-3E79-65AA-DAC977A2FC7C}"/>
              </a:ext>
            </a:extLst>
          </p:cNvPr>
          <p:cNvSpPr>
            <a:spLocks noGrp="1"/>
          </p:cNvSpPr>
          <p:nvPr>
            <p:ph type="sldNum" sz="quarter" idx="12"/>
          </p:nvPr>
        </p:nvSpPr>
        <p:spPr/>
        <p:txBody>
          <a:bodyPr/>
          <a:lstStyle/>
          <a:p>
            <a:fld id="{20AF9D7A-5BEE-9245-944A-197F51D542D9}" type="slidenum">
              <a:rPr lang="en-US" smtClean="0"/>
              <a:t>23</a:t>
            </a:fld>
            <a:endParaRPr lang="en-US"/>
          </a:p>
        </p:txBody>
      </p:sp>
    </p:spTree>
    <p:extLst>
      <p:ext uri="{BB962C8B-B14F-4D97-AF65-F5344CB8AC3E}">
        <p14:creationId xmlns:p14="http://schemas.microsoft.com/office/powerpoint/2010/main" val="39831297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B07F391-3FF0-4E59-BE49-DDA705B275E5}"/>
              </a:ext>
            </a:extLst>
          </p:cNvPr>
          <p:cNvSpPr>
            <a:spLocks noGrp="1"/>
          </p:cNvSpPr>
          <p:nvPr>
            <p:ph type="ctrTitle"/>
          </p:nvPr>
        </p:nvSpPr>
        <p:spPr>
          <a:xfrm>
            <a:off x="1695847" y="4203903"/>
            <a:ext cx="12286059" cy="4519609"/>
          </a:xfrm>
        </p:spPr>
        <p:txBody>
          <a:bodyPr anchor="b">
            <a:normAutofit/>
          </a:bodyPr>
          <a:lstStyle/>
          <a:p>
            <a:r>
              <a:rPr lang="en-US" sz="11100" dirty="0"/>
              <a:t>2023 Community Objectives</a:t>
            </a:r>
          </a:p>
        </p:txBody>
      </p:sp>
      <p:sp>
        <p:nvSpPr>
          <p:cNvPr id="10" name="Subtitle 2">
            <a:extLst>
              <a:ext uri="{FF2B5EF4-FFF2-40B4-BE49-F238E27FC236}">
                <a16:creationId xmlns:a16="http://schemas.microsoft.com/office/drawing/2014/main" id="{D597952B-D0C7-E564-BE24-4BDCDD07B8E9}"/>
              </a:ext>
            </a:extLst>
          </p:cNvPr>
          <p:cNvSpPr>
            <a:spLocks noGrp="1"/>
          </p:cNvSpPr>
          <p:nvPr>
            <p:ph type="subTitle" idx="1"/>
          </p:nvPr>
        </p:nvSpPr>
        <p:spPr>
          <a:xfrm>
            <a:off x="1695847" y="9308787"/>
            <a:ext cx="14344253" cy="2310326"/>
          </a:xfrm>
        </p:spPr>
        <p:txBody>
          <a:bodyPr/>
          <a:lstStyle/>
          <a:p>
            <a:endParaRPr lang="en-US"/>
          </a:p>
        </p:txBody>
      </p:sp>
      <p:sp>
        <p:nvSpPr>
          <p:cNvPr id="4" name="Slide Number Placeholder 3">
            <a:extLst>
              <a:ext uri="{FF2B5EF4-FFF2-40B4-BE49-F238E27FC236}">
                <a16:creationId xmlns:a16="http://schemas.microsoft.com/office/drawing/2014/main" id="{AB785A4B-589A-4560-87B7-BB12B6398CC4}"/>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3</a:t>
            </a:fld>
            <a:endParaRPr lang="en-US"/>
          </a:p>
        </p:txBody>
      </p:sp>
    </p:spTree>
    <p:extLst>
      <p:ext uri="{BB962C8B-B14F-4D97-AF65-F5344CB8AC3E}">
        <p14:creationId xmlns:p14="http://schemas.microsoft.com/office/powerpoint/2010/main" val="9816037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F874F16B-62DA-0332-46E4-090CED9B770B}"/>
              </a:ext>
            </a:extLst>
          </p:cNvPr>
          <p:cNvSpPr>
            <a:spLocks noGrp="1"/>
          </p:cNvSpPr>
          <p:nvPr>
            <p:ph type="title"/>
          </p:nvPr>
        </p:nvSpPr>
        <p:spPr/>
        <p:txBody>
          <a:bodyPr/>
          <a:lstStyle/>
          <a:p>
            <a:r>
              <a:rPr lang="en-KE" dirty="0"/>
              <a:t>2023 Community Objectives</a:t>
            </a:r>
          </a:p>
        </p:txBody>
      </p:sp>
      <p:sp>
        <p:nvSpPr>
          <p:cNvPr id="6" name="Content Placeholder 5">
            <a:extLst>
              <a:ext uri="{FF2B5EF4-FFF2-40B4-BE49-F238E27FC236}">
                <a16:creationId xmlns:a16="http://schemas.microsoft.com/office/drawing/2014/main" id="{E36FF6BA-FAC3-A835-527D-7B4B79C3CA73}"/>
              </a:ext>
            </a:extLst>
          </p:cNvPr>
          <p:cNvSpPr>
            <a:spLocks noGrp="1"/>
          </p:cNvSpPr>
          <p:nvPr>
            <p:ph idx="1"/>
          </p:nvPr>
        </p:nvSpPr>
        <p:spPr/>
        <p:txBody>
          <a:bodyPr>
            <a:normAutofit lnSpcReduction="10000"/>
          </a:bodyPr>
          <a:lstStyle/>
          <a:p>
            <a:pPr>
              <a:lnSpc>
                <a:spcPct val="170000"/>
              </a:lnSpc>
            </a:pPr>
            <a:r>
              <a:rPr lang="en-GB" sz="3200" dirty="0"/>
              <a:t>Community dimensions and strategy</a:t>
            </a:r>
          </a:p>
          <a:p>
            <a:pPr lvl="1">
              <a:lnSpc>
                <a:spcPct val="170000"/>
              </a:lnSpc>
            </a:pPr>
            <a:r>
              <a:rPr lang="en-GB" sz="2800" dirty="0"/>
              <a:t>Define dimensions of the community and come up with a strategy to create a sustainable ecosystem</a:t>
            </a:r>
          </a:p>
          <a:p>
            <a:pPr lvl="1">
              <a:lnSpc>
                <a:spcPct val="170000"/>
              </a:lnSpc>
            </a:pPr>
            <a:r>
              <a:rPr lang="en-GB" sz="2800" dirty="0"/>
              <a:t>Deliverables include community survey, engagement plan etc</a:t>
            </a:r>
          </a:p>
          <a:p>
            <a:pPr>
              <a:lnSpc>
                <a:spcPct val="170000"/>
              </a:lnSpc>
            </a:pPr>
            <a:r>
              <a:rPr lang="en-GB" sz="3200" dirty="0"/>
              <a:t>Community Council Practical Responsibility</a:t>
            </a:r>
          </a:p>
          <a:p>
            <a:pPr lvl="1">
              <a:lnSpc>
                <a:spcPct val="170000"/>
              </a:lnSpc>
            </a:pPr>
            <a:r>
              <a:rPr lang="en-GB" sz="2800" dirty="0"/>
              <a:t>Define the practical responsibilities for the community council with a view to influence and expand community engagement.</a:t>
            </a:r>
          </a:p>
          <a:p>
            <a:pPr lvl="1">
              <a:lnSpc>
                <a:spcPct val="170000"/>
              </a:lnSpc>
            </a:pPr>
            <a:r>
              <a:rPr lang="en-GB" sz="2800" dirty="0"/>
              <a:t>Deliverables include updated charter, community-led initiatives and programs etc</a:t>
            </a:r>
          </a:p>
          <a:p>
            <a:pPr>
              <a:lnSpc>
                <a:spcPct val="170000"/>
              </a:lnSpc>
            </a:pPr>
            <a:r>
              <a:rPr lang="en-GB" sz="3200" dirty="0"/>
              <a:t>Growth of OSS contributors</a:t>
            </a:r>
          </a:p>
          <a:p>
            <a:pPr lvl="1">
              <a:lnSpc>
                <a:spcPct val="170000"/>
              </a:lnSpc>
            </a:pPr>
            <a:r>
              <a:rPr lang="en-GB" sz="2800" dirty="0"/>
              <a:t>Increase the number of open source developers to contribute to the Mojaloop codebase</a:t>
            </a:r>
          </a:p>
          <a:p>
            <a:pPr lvl="1">
              <a:lnSpc>
                <a:spcPct val="170000"/>
              </a:lnSpc>
            </a:pPr>
            <a:r>
              <a:rPr lang="en-GB" sz="2800" dirty="0"/>
              <a:t>Deliverables include contributor onboarding process, updated contribution guidelines, Community outreach events and initiatives etc</a:t>
            </a:r>
            <a:endParaRPr lang="en-KE" sz="2800" dirty="0"/>
          </a:p>
        </p:txBody>
      </p:sp>
      <p:sp>
        <p:nvSpPr>
          <p:cNvPr id="4" name="Slide Number Placeholder 3">
            <a:extLst>
              <a:ext uri="{FF2B5EF4-FFF2-40B4-BE49-F238E27FC236}">
                <a16:creationId xmlns:a16="http://schemas.microsoft.com/office/drawing/2014/main" id="{43485D0B-58EC-FF23-76EC-F6EAD6E5E06F}"/>
              </a:ext>
            </a:extLst>
          </p:cNvPr>
          <p:cNvSpPr>
            <a:spLocks noGrp="1"/>
          </p:cNvSpPr>
          <p:nvPr>
            <p:ph type="sldNum" sz="quarter" idx="12"/>
          </p:nvPr>
        </p:nvSpPr>
        <p:spPr/>
        <p:txBody>
          <a:bodyPr/>
          <a:lstStyle/>
          <a:p>
            <a:fld id="{20AF9D7A-5BEE-9245-944A-197F51D542D9}" type="slidenum">
              <a:rPr lang="en-US" smtClean="0"/>
              <a:pPr/>
              <a:t>4</a:t>
            </a:fld>
            <a:endParaRPr lang="en-US" dirty="0"/>
          </a:p>
        </p:txBody>
      </p:sp>
    </p:spTree>
    <p:extLst>
      <p:ext uri="{BB962C8B-B14F-4D97-AF65-F5344CB8AC3E}">
        <p14:creationId xmlns:p14="http://schemas.microsoft.com/office/powerpoint/2010/main" val="413662176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B07F391-3FF0-4E59-BE49-DDA705B275E5}"/>
              </a:ext>
            </a:extLst>
          </p:cNvPr>
          <p:cNvSpPr>
            <a:spLocks noGrp="1"/>
          </p:cNvSpPr>
          <p:nvPr>
            <p:ph type="ctrTitle"/>
          </p:nvPr>
        </p:nvSpPr>
        <p:spPr>
          <a:xfrm>
            <a:off x="1695847" y="4203903"/>
            <a:ext cx="12286059" cy="4519609"/>
          </a:xfrm>
        </p:spPr>
        <p:txBody>
          <a:bodyPr anchor="b">
            <a:normAutofit/>
          </a:bodyPr>
          <a:lstStyle/>
          <a:p>
            <a:r>
              <a:rPr lang="en-US" sz="11100"/>
              <a:t>Mojaloop &amp; Open Source Culture</a:t>
            </a:r>
          </a:p>
        </p:txBody>
      </p:sp>
      <p:sp>
        <p:nvSpPr>
          <p:cNvPr id="10" name="Subtitle 2">
            <a:extLst>
              <a:ext uri="{FF2B5EF4-FFF2-40B4-BE49-F238E27FC236}">
                <a16:creationId xmlns:a16="http://schemas.microsoft.com/office/drawing/2014/main" id="{D597952B-D0C7-E564-BE24-4BDCDD07B8E9}"/>
              </a:ext>
            </a:extLst>
          </p:cNvPr>
          <p:cNvSpPr>
            <a:spLocks noGrp="1"/>
          </p:cNvSpPr>
          <p:nvPr>
            <p:ph type="subTitle" idx="1"/>
          </p:nvPr>
        </p:nvSpPr>
        <p:spPr>
          <a:xfrm>
            <a:off x="1695847" y="9308787"/>
            <a:ext cx="14344253" cy="2310326"/>
          </a:xfrm>
        </p:spPr>
        <p:txBody>
          <a:bodyPr/>
          <a:lstStyle/>
          <a:p>
            <a:endParaRPr lang="en-US"/>
          </a:p>
        </p:txBody>
      </p:sp>
      <p:sp>
        <p:nvSpPr>
          <p:cNvPr id="4" name="Slide Number Placeholder 3">
            <a:extLst>
              <a:ext uri="{FF2B5EF4-FFF2-40B4-BE49-F238E27FC236}">
                <a16:creationId xmlns:a16="http://schemas.microsoft.com/office/drawing/2014/main" id="{AB785A4B-589A-4560-87B7-BB12B6398CC4}"/>
              </a:ext>
            </a:extLst>
          </p:cNvPr>
          <p:cNvSpPr>
            <a:spLocks noGrp="1"/>
          </p:cNvSpPr>
          <p:nvPr>
            <p:ph type="sldNum" sz="quarter" idx="12"/>
          </p:nvPr>
        </p:nvSpPr>
        <p:spPr>
          <a:xfrm>
            <a:off x="17223443" y="12712701"/>
            <a:ext cx="5487114" cy="730250"/>
          </a:xfrm>
        </p:spPr>
        <p:txBody>
          <a:bodyPr anchor="ctr">
            <a:normAutofit/>
          </a:bodyPr>
          <a:lstStyle/>
          <a:p>
            <a:pPr>
              <a:spcAft>
                <a:spcPts val="600"/>
              </a:spcAft>
            </a:pPr>
            <a:fld id="{20AF9D7A-5BEE-9245-944A-197F51D542D9}" type="slidenum">
              <a:rPr lang="en-US" smtClean="0"/>
              <a:pPr>
                <a:spcAft>
                  <a:spcPts val="600"/>
                </a:spcAft>
              </a:pPr>
              <a:t>5</a:t>
            </a:fld>
            <a:endParaRPr lang="en-US"/>
          </a:p>
        </p:txBody>
      </p:sp>
    </p:spTree>
    <p:extLst>
      <p:ext uri="{BB962C8B-B14F-4D97-AF65-F5344CB8AC3E}">
        <p14:creationId xmlns:p14="http://schemas.microsoft.com/office/powerpoint/2010/main" val="3914211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CAA51E-9658-D774-4A03-1C47CA0A4CEF}"/>
              </a:ext>
            </a:extLst>
          </p:cNvPr>
          <p:cNvSpPr>
            <a:spLocks noGrp="1"/>
          </p:cNvSpPr>
          <p:nvPr>
            <p:ph type="title"/>
          </p:nvPr>
        </p:nvSpPr>
        <p:spPr>
          <a:xfrm>
            <a:off x="2646925" y="5532437"/>
            <a:ext cx="19093324" cy="2651126"/>
          </a:xfrm>
        </p:spPr>
        <p:txBody>
          <a:bodyPr/>
          <a:lstStyle/>
          <a:p>
            <a:pPr algn="ctr"/>
            <a:r>
              <a:rPr lang="en-KE" dirty="0"/>
              <a:t>Code wins arguments</a:t>
            </a:r>
          </a:p>
        </p:txBody>
      </p:sp>
      <p:sp>
        <p:nvSpPr>
          <p:cNvPr id="4" name="Slide Number Placeholder 3">
            <a:extLst>
              <a:ext uri="{FF2B5EF4-FFF2-40B4-BE49-F238E27FC236}">
                <a16:creationId xmlns:a16="http://schemas.microsoft.com/office/drawing/2014/main" id="{B8DAEDE7-B5DD-8E3E-16C8-FA32F35C5C7E}"/>
              </a:ext>
            </a:extLst>
          </p:cNvPr>
          <p:cNvSpPr>
            <a:spLocks noGrp="1"/>
          </p:cNvSpPr>
          <p:nvPr>
            <p:ph type="sldNum" sz="quarter" idx="12"/>
          </p:nvPr>
        </p:nvSpPr>
        <p:spPr/>
        <p:txBody>
          <a:bodyPr/>
          <a:lstStyle/>
          <a:p>
            <a:fld id="{20AF9D7A-5BEE-9245-944A-197F51D542D9}" type="slidenum">
              <a:rPr lang="en-US" smtClean="0"/>
              <a:pPr/>
              <a:t>6</a:t>
            </a:fld>
            <a:endParaRPr lang="en-US" dirty="0"/>
          </a:p>
        </p:txBody>
      </p:sp>
    </p:spTree>
    <p:extLst>
      <p:ext uri="{BB962C8B-B14F-4D97-AF65-F5344CB8AC3E}">
        <p14:creationId xmlns:p14="http://schemas.microsoft.com/office/powerpoint/2010/main" val="22655467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CAA51E-9658-D774-4A03-1C47CA0A4CEF}"/>
              </a:ext>
            </a:extLst>
          </p:cNvPr>
          <p:cNvSpPr>
            <a:spLocks noGrp="1"/>
          </p:cNvSpPr>
          <p:nvPr>
            <p:ph type="title"/>
          </p:nvPr>
        </p:nvSpPr>
        <p:spPr>
          <a:xfrm>
            <a:off x="2646925" y="5532437"/>
            <a:ext cx="19093324" cy="2651126"/>
          </a:xfrm>
        </p:spPr>
        <p:txBody>
          <a:bodyPr/>
          <a:lstStyle/>
          <a:p>
            <a:pPr algn="ctr"/>
            <a:r>
              <a:rPr lang="en-KE" dirty="0"/>
              <a:t>“Talk is cheap. Show me the code.”</a:t>
            </a:r>
          </a:p>
        </p:txBody>
      </p:sp>
      <p:sp>
        <p:nvSpPr>
          <p:cNvPr id="4" name="Slide Number Placeholder 3">
            <a:extLst>
              <a:ext uri="{FF2B5EF4-FFF2-40B4-BE49-F238E27FC236}">
                <a16:creationId xmlns:a16="http://schemas.microsoft.com/office/drawing/2014/main" id="{B8DAEDE7-B5DD-8E3E-16C8-FA32F35C5C7E}"/>
              </a:ext>
            </a:extLst>
          </p:cNvPr>
          <p:cNvSpPr>
            <a:spLocks noGrp="1"/>
          </p:cNvSpPr>
          <p:nvPr>
            <p:ph type="sldNum" sz="quarter" idx="12"/>
          </p:nvPr>
        </p:nvSpPr>
        <p:spPr/>
        <p:txBody>
          <a:bodyPr/>
          <a:lstStyle/>
          <a:p>
            <a:fld id="{20AF9D7A-5BEE-9245-944A-197F51D542D9}" type="slidenum">
              <a:rPr lang="en-US" smtClean="0"/>
              <a:pPr/>
              <a:t>7</a:t>
            </a:fld>
            <a:endParaRPr lang="en-US" dirty="0"/>
          </a:p>
        </p:txBody>
      </p:sp>
      <p:sp>
        <p:nvSpPr>
          <p:cNvPr id="2" name="TextBox 1">
            <a:extLst>
              <a:ext uri="{FF2B5EF4-FFF2-40B4-BE49-F238E27FC236}">
                <a16:creationId xmlns:a16="http://schemas.microsoft.com/office/drawing/2014/main" id="{16EF3B1B-162A-349C-3AFA-E0A91E03CBF0}"/>
              </a:ext>
            </a:extLst>
          </p:cNvPr>
          <p:cNvSpPr txBox="1"/>
          <p:nvPr/>
        </p:nvSpPr>
        <p:spPr>
          <a:xfrm>
            <a:off x="7426712" y="8341112"/>
            <a:ext cx="8987883" cy="369332"/>
          </a:xfrm>
          <a:prstGeom prst="rect">
            <a:avLst/>
          </a:prstGeom>
        </p:spPr>
        <p:txBody>
          <a:bodyPr vert="horz" lIns="91440" tIns="45720" rIns="91440" bIns="45720" rtlCol="0" anchor="ctr">
            <a:normAutofit/>
          </a:bodyPr>
          <a:lstStyle>
            <a:lvl1pPr algn="ctr" defTabSz="1828800">
              <a:lnSpc>
                <a:spcPct val="90000"/>
              </a:lnSpc>
              <a:spcBef>
                <a:spcPct val="0"/>
              </a:spcBef>
              <a:buNone/>
              <a:defRPr sz="8800" b="1">
                <a:solidFill>
                  <a:schemeClr val="accent1"/>
                </a:solidFill>
                <a:latin typeface="+mj-lt"/>
                <a:ea typeface="+mj-ea"/>
                <a:cs typeface="+mj-cs"/>
              </a:defRPr>
            </a:lvl1pPr>
          </a:lstStyle>
          <a:p>
            <a:r>
              <a:rPr lang="en-KE" sz="4800" dirty="0">
                <a:solidFill>
                  <a:schemeClr val="accent2"/>
                </a:solidFill>
              </a:rPr>
              <a:t>- Linus Torvalds</a:t>
            </a:r>
          </a:p>
        </p:txBody>
      </p:sp>
    </p:spTree>
    <p:extLst>
      <p:ext uri="{BB962C8B-B14F-4D97-AF65-F5344CB8AC3E}">
        <p14:creationId xmlns:p14="http://schemas.microsoft.com/office/powerpoint/2010/main" val="146521080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8CAA51E-9658-D774-4A03-1C47CA0A4CEF}"/>
              </a:ext>
            </a:extLst>
          </p:cNvPr>
          <p:cNvSpPr>
            <a:spLocks noGrp="1"/>
          </p:cNvSpPr>
          <p:nvPr>
            <p:ph type="title"/>
          </p:nvPr>
        </p:nvSpPr>
        <p:spPr>
          <a:xfrm>
            <a:off x="2646925" y="5532437"/>
            <a:ext cx="19093324" cy="2651126"/>
          </a:xfrm>
        </p:spPr>
        <p:txBody>
          <a:bodyPr>
            <a:noAutofit/>
          </a:bodyPr>
          <a:lstStyle/>
          <a:p>
            <a:pPr algn="ctr">
              <a:lnSpc>
                <a:spcPct val="100000"/>
              </a:lnSpc>
            </a:pPr>
            <a:r>
              <a:rPr lang="en-GB" sz="6000" b="0" i="1" dirty="0">
                <a:solidFill>
                  <a:schemeClr val="accent2"/>
                </a:solidFill>
                <a:effectLst/>
                <a:latin typeface="+mn-lt"/>
              </a:rPr>
              <a:t>“Instead of debating for days whether a new idea is possible or what the best way to build something is, developers would rather just prototype something and see what works”.</a:t>
            </a:r>
            <a:endParaRPr lang="en-KE" sz="6000" dirty="0">
              <a:solidFill>
                <a:schemeClr val="accent2"/>
              </a:solidFill>
              <a:latin typeface="+mn-lt"/>
            </a:endParaRPr>
          </a:p>
        </p:txBody>
      </p:sp>
      <p:sp>
        <p:nvSpPr>
          <p:cNvPr id="4" name="Slide Number Placeholder 3">
            <a:extLst>
              <a:ext uri="{FF2B5EF4-FFF2-40B4-BE49-F238E27FC236}">
                <a16:creationId xmlns:a16="http://schemas.microsoft.com/office/drawing/2014/main" id="{B8DAEDE7-B5DD-8E3E-16C8-FA32F35C5C7E}"/>
              </a:ext>
            </a:extLst>
          </p:cNvPr>
          <p:cNvSpPr>
            <a:spLocks noGrp="1"/>
          </p:cNvSpPr>
          <p:nvPr>
            <p:ph type="sldNum" sz="quarter" idx="12"/>
          </p:nvPr>
        </p:nvSpPr>
        <p:spPr/>
        <p:txBody>
          <a:bodyPr/>
          <a:lstStyle/>
          <a:p>
            <a:fld id="{20AF9D7A-5BEE-9245-944A-197F51D542D9}" type="slidenum">
              <a:rPr lang="en-US" smtClean="0"/>
              <a:pPr/>
              <a:t>8</a:t>
            </a:fld>
            <a:endParaRPr lang="en-US" dirty="0"/>
          </a:p>
        </p:txBody>
      </p:sp>
    </p:spTree>
    <p:extLst>
      <p:ext uri="{BB962C8B-B14F-4D97-AF65-F5344CB8AC3E}">
        <p14:creationId xmlns:p14="http://schemas.microsoft.com/office/powerpoint/2010/main" val="29293386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BAAEFCB0-1275-E32B-CE65-94B085D44169}"/>
              </a:ext>
            </a:extLst>
          </p:cNvPr>
          <p:cNvSpPr>
            <a:spLocks noGrp="1"/>
          </p:cNvSpPr>
          <p:nvPr>
            <p:ph type="title"/>
          </p:nvPr>
        </p:nvSpPr>
        <p:spPr/>
        <p:txBody>
          <a:bodyPr/>
          <a:lstStyle/>
          <a:p>
            <a:r>
              <a:rPr lang="en-KE" dirty="0"/>
              <a:t>Code wins arguments</a:t>
            </a:r>
          </a:p>
        </p:txBody>
      </p:sp>
      <p:sp>
        <p:nvSpPr>
          <p:cNvPr id="5" name="Content Placeholder 4">
            <a:extLst>
              <a:ext uri="{FF2B5EF4-FFF2-40B4-BE49-F238E27FC236}">
                <a16:creationId xmlns:a16="http://schemas.microsoft.com/office/drawing/2014/main" id="{A983F0D3-5F97-9929-BB28-6507D8C6F0FE}"/>
              </a:ext>
            </a:extLst>
          </p:cNvPr>
          <p:cNvSpPr>
            <a:spLocks noGrp="1"/>
          </p:cNvSpPr>
          <p:nvPr>
            <p:ph idx="1"/>
          </p:nvPr>
        </p:nvSpPr>
        <p:spPr/>
        <p:txBody>
          <a:bodyPr/>
          <a:lstStyle/>
          <a:p>
            <a:pPr>
              <a:lnSpc>
                <a:spcPct val="150000"/>
              </a:lnSpc>
            </a:pPr>
            <a:r>
              <a:rPr lang="en-GB" dirty="0"/>
              <a:t>Implies an argument, with a win for the developers who write code…and a loss for someone else </a:t>
            </a:r>
            <a:br>
              <a:rPr lang="en-GB" dirty="0"/>
            </a:br>
            <a:endParaRPr lang="en-KE" dirty="0"/>
          </a:p>
        </p:txBody>
      </p:sp>
      <p:sp>
        <p:nvSpPr>
          <p:cNvPr id="3" name="Slide Number Placeholder 2">
            <a:extLst>
              <a:ext uri="{FF2B5EF4-FFF2-40B4-BE49-F238E27FC236}">
                <a16:creationId xmlns:a16="http://schemas.microsoft.com/office/drawing/2014/main" id="{EB429AE8-0C67-A676-18C6-54EAC1CA5B7B}"/>
              </a:ext>
            </a:extLst>
          </p:cNvPr>
          <p:cNvSpPr>
            <a:spLocks noGrp="1"/>
          </p:cNvSpPr>
          <p:nvPr>
            <p:ph type="sldNum" sz="quarter" idx="12"/>
          </p:nvPr>
        </p:nvSpPr>
        <p:spPr/>
        <p:txBody>
          <a:bodyPr/>
          <a:lstStyle/>
          <a:p>
            <a:fld id="{20AF9D7A-5BEE-9245-944A-197F51D542D9}" type="slidenum">
              <a:rPr lang="en-US" smtClean="0"/>
              <a:t>9</a:t>
            </a:fld>
            <a:endParaRPr lang="en-US"/>
          </a:p>
        </p:txBody>
      </p:sp>
    </p:spTree>
    <p:extLst>
      <p:ext uri="{BB962C8B-B14F-4D97-AF65-F5344CB8AC3E}">
        <p14:creationId xmlns:p14="http://schemas.microsoft.com/office/powerpoint/2010/main" val="2373845399"/>
      </p:ext>
    </p:extLst>
  </p:cSld>
  <p:clrMapOvr>
    <a:masterClrMapping/>
  </p:clrMapOvr>
</p:sld>
</file>

<file path=ppt/theme/theme1.xml><?xml version="1.0" encoding="utf-8"?>
<a:theme xmlns:a="http://schemas.openxmlformats.org/drawingml/2006/main" name="Office Theme">
  <a:themeElements>
    <a:clrScheme name="Mojaloop">
      <a:dk1>
        <a:srgbClr val="000000"/>
      </a:dk1>
      <a:lt1>
        <a:srgbClr val="FFFFFF"/>
      </a:lt1>
      <a:dk2>
        <a:srgbClr val="44546A"/>
      </a:dk2>
      <a:lt2>
        <a:srgbClr val="E7E6E6"/>
      </a:lt2>
      <a:accent1>
        <a:srgbClr val="00A3FF"/>
      </a:accent1>
      <a:accent2>
        <a:srgbClr val="FC440F"/>
      </a:accent2>
      <a:accent3>
        <a:srgbClr val="0010BE"/>
      </a:accent3>
      <a:accent4>
        <a:srgbClr val="FDE74C"/>
      </a:accent4>
      <a:accent5>
        <a:srgbClr val="00DFB1"/>
      </a:accent5>
      <a:accent6>
        <a:srgbClr val="BE0098"/>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ojaloop Community Meeting PPT Template (1)" id="{7F79573D-7DC8-CF4A-8D2D-8B405F82749C}" vid="{4323EEAB-3574-A746-A29E-E2B25B34682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28AAC203550B4E40A8ED4C6A11385C01" ma:contentTypeVersion="12" ma:contentTypeDescription="Create a new document." ma:contentTypeScope="" ma:versionID="77ac94815fee3c457d929011a368b53d">
  <xsd:schema xmlns:xsd="http://www.w3.org/2001/XMLSchema" xmlns:xs="http://www.w3.org/2001/XMLSchema" xmlns:p="http://schemas.microsoft.com/office/2006/metadata/properties" xmlns:ns2="af12d3ca-d309-4d9b-872e-f669d895b06e" xmlns:ns3="6354f033-77ec-451f-a4b1-89785309665d" targetNamespace="http://schemas.microsoft.com/office/2006/metadata/properties" ma:root="true" ma:fieldsID="e201c9244ba7a4a609a784ffcd53c305" ns2:_="" ns3:_="">
    <xsd:import namespace="af12d3ca-d309-4d9b-872e-f669d895b06e"/>
    <xsd:import namespace="6354f033-77ec-451f-a4b1-89785309665d"/>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f12d3ca-d309-4d9b-872e-f669d895b06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element name="MediaServiceDateTaken" ma:index="14" nillable="true" ma:displayName="MediaServiceDateTaken" ma:hidden="true" ma:internalName="MediaServiceDateTaken"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354f033-77ec-451f-a4b1-89785309665d"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C1D56013-FFA3-4AA5-BFCF-7C4A0141612A}">
  <ds:schemaRefs>
    <ds:schemaRef ds:uri="http://schemas.microsoft.com/office/2006/metadata/properties"/>
    <ds:schemaRef ds:uri="http://www.w3.org/XML/1998/namespace"/>
    <ds:schemaRef ds:uri="6354f033-77ec-451f-a4b1-89785309665d"/>
    <ds:schemaRef ds:uri="http://schemas.microsoft.com/office/2006/documentManagement/types"/>
    <ds:schemaRef ds:uri="http://purl.org/dc/elements/1.1/"/>
    <ds:schemaRef ds:uri="http://purl.org/dc/terms/"/>
    <ds:schemaRef ds:uri="http://schemas.microsoft.com/office/infopath/2007/PartnerControls"/>
    <ds:schemaRef ds:uri="http://schemas.openxmlformats.org/package/2006/metadata/core-properties"/>
    <ds:schemaRef ds:uri="af12d3ca-d309-4d9b-872e-f669d895b06e"/>
    <ds:schemaRef ds:uri="http://purl.org/dc/dcmitype/"/>
  </ds:schemaRefs>
</ds:datastoreItem>
</file>

<file path=customXml/itemProps2.xml><?xml version="1.0" encoding="utf-8"?>
<ds:datastoreItem xmlns:ds="http://schemas.openxmlformats.org/officeDocument/2006/customXml" ds:itemID="{09B9DBFE-81CB-46DA-8F15-25D52B850B8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af12d3ca-d309-4d9b-872e-f669d895b06e"/>
    <ds:schemaRef ds:uri="6354f033-77ec-451f-a4b1-89785309665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E880100-AD93-4165-9435-CF4F80F1243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966</TotalTime>
  <Words>855</Words>
  <Application>Microsoft Macintosh PowerPoint</Application>
  <PresentationFormat>Custom</PresentationFormat>
  <Paragraphs>117</Paragraphs>
  <Slides>23</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source-serif-pro</vt:lpstr>
      <vt:lpstr>Wingdings</vt:lpstr>
      <vt:lpstr>Office Theme</vt:lpstr>
      <vt:lpstr>Mojaloop Community Update</vt:lpstr>
      <vt:lpstr>Agenda</vt:lpstr>
      <vt:lpstr>2023 Community Objectives</vt:lpstr>
      <vt:lpstr>2023 Community Objectives</vt:lpstr>
      <vt:lpstr>Mojaloop &amp; Open Source Culture</vt:lpstr>
      <vt:lpstr>Code wins arguments</vt:lpstr>
      <vt:lpstr>“Talk is cheap. Show me the code.”</vt:lpstr>
      <vt:lpstr>“Instead of debating for days whether a new idea is possible or what the best way to build something is, developers would rather just prototype something and see what works”.</vt:lpstr>
      <vt:lpstr>Code wins arguments</vt:lpstr>
      <vt:lpstr>Code wins arguments</vt:lpstr>
      <vt:lpstr>Code moves us forward</vt:lpstr>
      <vt:lpstr>Code moves us forward</vt:lpstr>
      <vt:lpstr>Mojaloop Speaker Bureau</vt:lpstr>
      <vt:lpstr>Mojaloop Speaker Bureau</vt:lpstr>
      <vt:lpstr>Mojaloop Speaker Bureau</vt:lpstr>
      <vt:lpstr>Mojaloop Speaker Bureau</vt:lpstr>
      <vt:lpstr>Mojaloop Speakers Bureau</vt:lpstr>
      <vt:lpstr>Mojaloop Community Central</vt:lpstr>
      <vt:lpstr>PowerPoint Presentation</vt:lpstr>
      <vt:lpstr>Mojaloop Community Central is live today!</vt:lpstr>
      <vt:lpstr>Housekeeping</vt:lpstr>
      <vt:lpstr>Community to-do list</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Community Update</dc:title>
  <dc:creator>Simeon Oriko</dc:creator>
  <cp:lastModifiedBy>Simeon Oriko</cp:lastModifiedBy>
  <cp:revision>37</cp:revision>
  <dcterms:created xsi:type="dcterms:W3CDTF">2023-03-07T14:36:30Z</dcterms:created>
  <dcterms:modified xsi:type="dcterms:W3CDTF">2023-03-08T06:43:03Z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0x01010028AAC203550B4E40A8ED4C6A11385C01</vt:lpwstr>
  </property>
</Properties>
</file>

<file path=docProps/thumbnail.jpeg>
</file>